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65" r:id="rId14"/>
    <p:sldId id="266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49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11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06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67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59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72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7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76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70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12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84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0F21-A0E4-4666-9CD2-E7611310D8C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4BE8-961D-42EA-96BC-B6B690407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45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Autofit/>
          </a:bodyPr>
          <a:lstStyle/>
          <a:p>
            <a:r>
              <a:rPr lang="pl-PL" sz="4800" dirty="0">
                <a:solidFill>
                  <a:srgbClr val="002060"/>
                </a:solidFill>
                <a:latin typeface="Century Schoolbook" pitchFamily="18" charset="0"/>
              </a:rPr>
              <a:t>Biblioteka Szkoły Podstawowej nr 25 im. Franciszka Juszczaka we Wrocławiu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4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awrzyszcz2334\Downloads\20210516_103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229600" cy="1143000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Fotorelacja</a:t>
            </a:r>
          </a:p>
        </p:txBody>
      </p:sp>
      <p:pic>
        <p:nvPicPr>
          <p:cNvPr id="9218" name="Picture 2" descr="C:\Users\awrzyszcz2334\Downloads\20210516_104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wrzyszcz2334\Downloads\20210830_143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7" y="1988840"/>
            <a:ext cx="610817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Gazetka z okazji Dnia Patrona</a:t>
            </a:r>
          </a:p>
        </p:txBody>
      </p:sp>
      <p:pic>
        <p:nvPicPr>
          <p:cNvPr id="10242" name="Picture 2" descr="C:\Users\awrzyszcz2334\Downloads\20210831_152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796136" cy="43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Godziny otwarcia biblioteki w roku szkolnym 2023/2024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15616" y="2690336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poniedziałek 07:30 – 16:30</a:t>
            </a:r>
          </a:p>
          <a:p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wtorek 7.30 – 16.30 </a:t>
            </a:r>
          </a:p>
          <a:p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środa 7.30 – 16.30</a:t>
            </a:r>
          </a:p>
          <a:p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czwartek 7.30 – 17.00</a:t>
            </a:r>
          </a:p>
          <a:p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piątek 7.30 – 16.45</a:t>
            </a:r>
          </a:p>
        </p:txBody>
      </p:sp>
    </p:spTree>
    <p:extLst>
      <p:ext uri="{BB962C8B-B14F-4D97-AF65-F5344CB8AC3E}">
        <p14:creationId xmlns:p14="http://schemas.microsoft.com/office/powerpoint/2010/main" val="1202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Zdjęcia i informacje – na podstawie zbiorów własnych biblioteki.</a:t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Prezentację przygotowały: K. Kopeć, A.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Wrzyszcz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Biblioteka Szkoły Podstawowej nr 25 we Wrocławiu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71600" y="2132856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Biblioteka Szkoły Podstawowej nr 25 działa pod opieką nauczycieli-bibliotekarzy Katarzyny Kopeć i Alicji Wrzyszcz.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W jej skład wchodzą: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- 2 pomieszczenia: wypożyczalnia i czytelnia (12 miejsc),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- 6 361 woluminów,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- 80 egzemplarzy zbiorów audiowizualnych,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- 2 stanowiska komputerowe z dostępem do Internetu oraz z programami PWN: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Powszechna encyklopedia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Słowniki języka polskiego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Definicje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Atlas świata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5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Konkursy i imprezy czytelnicze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1904391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 ramach realizacji zadań szkoły bibliotekarze organizują konkursy i imprezy na dwóch poziomach nauczania w klasach I – VIII. Są to m.in.: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Od roku 2002 uczestniczymy w akcji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Cały Wrocław czyta dzieciom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(wyróżnienie w VI edycji w roku 2009) – obecnie pod nazwą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Cały Wrocław czyta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konkurs recytatorski w kl. I – III,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Dni Otwarte Szkoły,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pasowanie uczniów kl. I na czytelnika,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- długofalowy konkurs czytelniczy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Miłośnicy książek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dla kl. 4-7,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i="1" dirty="0">
                <a:latin typeface="Times New Roman" pitchFamily="18" charset="0"/>
                <a:cs typeface="Times New Roman" pitchFamily="18" charset="0"/>
              </a:rPr>
              <a:t>Narodowe Czytanie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Ponadto braliśmy udział w: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i="1" dirty="0">
                <a:latin typeface="Times New Roman" pitchFamily="18" charset="0"/>
                <a:cs typeface="Times New Roman" pitchFamily="18" charset="0"/>
              </a:rPr>
              <a:t>Narodowym Programie Rozwoju Czytelnictwa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Ogólnopolskiej akcji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Przerwa na czytanie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41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Fotorelacja</a:t>
            </a:r>
          </a:p>
        </p:txBody>
      </p:sp>
      <p:pic>
        <p:nvPicPr>
          <p:cNvPr id="2050" name="Picture 2" descr="C:\Users\awrzyszcz2334\Downloads\20200114_0736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147814" cy="41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wrzyszcz2334\Downloads\20201015_0952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Fotorelacja</a:t>
            </a:r>
          </a:p>
        </p:txBody>
      </p:sp>
      <p:pic>
        <p:nvPicPr>
          <p:cNvPr id="3074" name="Picture 2" descr="C:\Users\awrzyszcz2334\Downloads\20201203_1603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766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0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Fotorelacja</a:t>
            </a:r>
          </a:p>
        </p:txBody>
      </p:sp>
      <p:pic>
        <p:nvPicPr>
          <p:cNvPr id="4098" name="Picture 2" descr="C:\Users\awrzyszcz2334\Downloads\20201230_145735[1]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Fotorelacja – gazetki ścienne</a:t>
            </a:r>
          </a:p>
        </p:txBody>
      </p:sp>
      <p:pic>
        <p:nvPicPr>
          <p:cNvPr id="5122" name="Picture 2" descr="C:\Users\awrzyszcz2334\Downloads\20210224_1451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wrzyszcz2334\Downloads\20210224_1451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19" y="2492896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Fotorelacja</a:t>
            </a:r>
          </a:p>
        </p:txBody>
      </p:sp>
      <p:pic>
        <p:nvPicPr>
          <p:cNvPr id="6146" name="Picture 2" descr="C:\Users\awrzyszcz2334\Downloads\20210224_151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32783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wrzyszcz2334\Downloads\20210602_144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Century Schoolbook" pitchFamily="18" charset="0"/>
              </a:rPr>
              <a:t>Fotorelacja - magazyn</a:t>
            </a:r>
          </a:p>
        </p:txBody>
      </p:sp>
      <p:pic>
        <p:nvPicPr>
          <p:cNvPr id="7170" name="Picture 2" descr="C:\Users\awrzyszcz2334\Downloads\20210723_160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wrzyszcz2334\Downloads\20210723_160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6" y="2924944"/>
            <a:ext cx="4355975" cy="326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281</Words>
  <Application>Microsoft Office PowerPoint</Application>
  <PresentationFormat>Pokaz na ekranie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Motyw pakietu Office</vt:lpstr>
      <vt:lpstr>Biblioteka Szkoły Podstawowej nr 25 im. Franciszka Juszczaka we Wrocławiu</vt:lpstr>
      <vt:lpstr>Biblioteka Szkoły Podstawowej nr 25 we Wrocławiu</vt:lpstr>
      <vt:lpstr>Konkursy i imprezy czytelnicze</vt:lpstr>
      <vt:lpstr>Fotorelacja</vt:lpstr>
      <vt:lpstr>Fotorelacja</vt:lpstr>
      <vt:lpstr>Fotorelacja</vt:lpstr>
      <vt:lpstr>Fotorelacja – gazetki ścienne</vt:lpstr>
      <vt:lpstr>Fotorelacja</vt:lpstr>
      <vt:lpstr>Fotorelacja - magazyn</vt:lpstr>
      <vt:lpstr>Prezentacja programu PowerPoint</vt:lpstr>
      <vt:lpstr>Fotorelacja</vt:lpstr>
      <vt:lpstr>Gazetka z okazji Dnia Patrona</vt:lpstr>
      <vt:lpstr>Godziny otwarcia biblioteki w roku szkolnym 2023/2024</vt:lpstr>
      <vt:lpstr>Zdjęcia i informacje – na podstawie zbiorów własnych biblioteki.  Prezentację przygotowały: K. Kopeć, A. Wrzyszcz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Biblioteka Szkoły Podstawowej nr 25 im. Franciszka Juszczaka we Wrocławiu</dc:title>
  <dc:creator>Wrzyszcz Alicja</dc:creator>
  <cp:lastModifiedBy>Bogusława Hanelt-Krawczyk</cp:lastModifiedBy>
  <cp:revision>14</cp:revision>
  <dcterms:created xsi:type="dcterms:W3CDTF">2023-01-31T06:33:56Z</dcterms:created>
  <dcterms:modified xsi:type="dcterms:W3CDTF">2024-03-26T17:01:16Z</dcterms:modified>
</cp:coreProperties>
</file>