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Farsan" panose="020B0604020202020204" charset="-18"/>
      <p:regular r:id="rId9"/>
    </p:embeddedFont>
    <p:embeddedFont>
      <p:font typeface="True Typewriter PolygloTT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64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21.sv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sv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svg"/><Relationship Id="rId9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9.png"/><Relationship Id="rId18" Type="http://schemas.openxmlformats.org/officeDocument/2006/relationships/image" Target="../media/image74.png"/><Relationship Id="rId3" Type="http://schemas.openxmlformats.org/officeDocument/2006/relationships/image" Target="../media/image17.png"/><Relationship Id="rId7" Type="http://schemas.openxmlformats.org/officeDocument/2006/relationships/image" Target="../media/image64.svg"/><Relationship Id="rId12" Type="http://schemas.openxmlformats.org/officeDocument/2006/relationships/image" Target="../media/image69.svg"/><Relationship Id="rId17" Type="http://schemas.openxmlformats.org/officeDocument/2006/relationships/image" Target="../media/image73.svg"/><Relationship Id="rId2" Type="http://schemas.openxmlformats.org/officeDocument/2006/relationships/image" Target="../media/image60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svg"/><Relationship Id="rId15" Type="http://schemas.openxmlformats.org/officeDocument/2006/relationships/image" Target="../media/image71.svg"/><Relationship Id="rId10" Type="http://schemas.openxmlformats.org/officeDocument/2006/relationships/image" Target="../media/image67.png"/><Relationship Id="rId19" Type="http://schemas.openxmlformats.org/officeDocument/2006/relationships/image" Target="../media/image75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8111" r="-181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6207075">
            <a:off x="5369742" y="-740308"/>
            <a:ext cx="3958482" cy="6423500"/>
          </a:xfrm>
          <a:custGeom>
            <a:avLst/>
            <a:gdLst/>
            <a:ahLst/>
            <a:cxnLst/>
            <a:rect l="l" t="t" r="r" b="b"/>
            <a:pathLst>
              <a:path w="3958482" h="6423500">
                <a:moveTo>
                  <a:pt x="0" y="0"/>
                </a:moveTo>
                <a:lnTo>
                  <a:pt x="3958482" y="0"/>
                </a:lnTo>
                <a:lnTo>
                  <a:pt x="3958482" y="6423500"/>
                </a:lnTo>
                <a:lnTo>
                  <a:pt x="0" y="642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99403">
            <a:off x="2617919" y="1415476"/>
            <a:ext cx="13052163" cy="7456048"/>
          </a:xfrm>
          <a:custGeom>
            <a:avLst/>
            <a:gdLst/>
            <a:ahLst/>
            <a:cxnLst/>
            <a:rect l="l" t="t" r="r" b="b"/>
            <a:pathLst>
              <a:path w="13052163" h="7456048">
                <a:moveTo>
                  <a:pt x="0" y="0"/>
                </a:moveTo>
                <a:lnTo>
                  <a:pt x="13052162" y="0"/>
                </a:lnTo>
                <a:lnTo>
                  <a:pt x="13052162" y="7456048"/>
                </a:lnTo>
                <a:lnTo>
                  <a:pt x="0" y="7456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3159813" y="5181600"/>
            <a:ext cx="10245317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4500" spc="89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„JUBILEUSZOWE POZDROWIENIA – </a:t>
            </a:r>
          </a:p>
          <a:p>
            <a:pPr algn="ctr">
              <a:lnSpc>
                <a:spcPts val="4050"/>
              </a:lnSpc>
            </a:pPr>
            <a:r>
              <a:rPr lang="en-US" sz="4500" spc="89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DLA CIEBIE, SZKOŁO!”</a:t>
            </a:r>
          </a:p>
          <a:p>
            <a:pPr algn="ctr">
              <a:lnSpc>
                <a:spcPts val="9900"/>
              </a:lnSpc>
            </a:pPr>
            <a:endParaRPr lang="en-US" sz="4500" spc="89">
              <a:solidFill>
                <a:srgbClr val="3B302D"/>
              </a:solidFill>
              <a:latin typeface="Farsan"/>
              <a:ea typeface="Farsan"/>
              <a:cs typeface="Farsan"/>
              <a:sym typeface="Farsan"/>
            </a:endParaRPr>
          </a:p>
          <a:p>
            <a:pPr marL="0" lvl="0" indent="0" algn="ctr">
              <a:lnSpc>
                <a:spcPts val="5400"/>
              </a:lnSpc>
            </a:pPr>
            <a:endParaRPr lang="en-US" sz="4500" spc="89">
              <a:solidFill>
                <a:srgbClr val="3B302D"/>
              </a:solidFill>
              <a:latin typeface="Farsan"/>
              <a:ea typeface="Farsan"/>
              <a:cs typeface="Farsan"/>
              <a:sym typeface="Farsan"/>
            </a:endParaRPr>
          </a:p>
        </p:txBody>
      </p:sp>
      <p:sp>
        <p:nvSpPr>
          <p:cNvPr id="6" name="Freeform 6"/>
          <p:cNvSpPr/>
          <p:nvPr/>
        </p:nvSpPr>
        <p:spPr>
          <a:xfrm rot="7828066">
            <a:off x="-213256" y="2029791"/>
            <a:ext cx="4629118" cy="5031650"/>
          </a:xfrm>
          <a:custGeom>
            <a:avLst/>
            <a:gdLst/>
            <a:ahLst/>
            <a:cxnLst/>
            <a:rect l="l" t="t" r="r" b="b"/>
            <a:pathLst>
              <a:path w="4629118" h="5031650">
                <a:moveTo>
                  <a:pt x="0" y="0"/>
                </a:moveTo>
                <a:lnTo>
                  <a:pt x="4629118" y="0"/>
                </a:lnTo>
                <a:lnTo>
                  <a:pt x="4629118" y="5031650"/>
                </a:lnTo>
                <a:lnTo>
                  <a:pt x="0" y="503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8475521">
            <a:off x="2863155" y="6620268"/>
            <a:ext cx="2396584" cy="3277380"/>
          </a:xfrm>
          <a:custGeom>
            <a:avLst/>
            <a:gdLst/>
            <a:ahLst/>
            <a:cxnLst/>
            <a:rect l="l" t="t" r="r" b="b"/>
            <a:pathLst>
              <a:path w="2396584" h="3277380">
                <a:moveTo>
                  <a:pt x="0" y="0"/>
                </a:moveTo>
                <a:lnTo>
                  <a:pt x="2396584" y="0"/>
                </a:lnTo>
                <a:lnTo>
                  <a:pt x="2396584" y="3277380"/>
                </a:lnTo>
                <a:lnTo>
                  <a:pt x="0" y="3277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2700000">
            <a:off x="12266654" y="6986619"/>
            <a:ext cx="450739" cy="3305416"/>
          </a:xfrm>
          <a:custGeom>
            <a:avLst/>
            <a:gdLst/>
            <a:ahLst/>
            <a:cxnLst/>
            <a:rect l="l" t="t" r="r" b="b"/>
            <a:pathLst>
              <a:path w="450739" h="3305416">
                <a:moveTo>
                  <a:pt x="0" y="0"/>
                </a:moveTo>
                <a:lnTo>
                  <a:pt x="450738" y="0"/>
                </a:lnTo>
                <a:lnTo>
                  <a:pt x="450738" y="3305417"/>
                </a:lnTo>
                <a:lnTo>
                  <a:pt x="0" y="33054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379860" y="0"/>
            <a:ext cx="6579747" cy="3882051"/>
          </a:xfrm>
          <a:custGeom>
            <a:avLst/>
            <a:gdLst/>
            <a:ahLst/>
            <a:cxnLst/>
            <a:rect l="l" t="t" r="r" b="b"/>
            <a:pathLst>
              <a:path w="6579747" h="3882051">
                <a:moveTo>
                  <a:pt x="0" y="0"/>
                </a:moveTo>
                <a:lnTo>
                  <a:pt x="6579747" y="0"/>
                </a:lnTo>
                <a:lnTo>
                  <a:pt x="6579747" y="3882051"/>
                </a:lnTo>
                <a:lnTo>
                  <a:pt x="0" y="388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1684082">
            <a:off x="11700991" y="5212354"/>
            <a:ext cx="5543824" cy="3464890"/>
          </a:xfrm>
          <a:custGeom>
            <a:avLst/>
            <a:gdLst/>
            <a:ahLst/>
            <a:cxnLst/>
            <a:rect l="l" t="t" r="r" b="b"/>
            <a:pathLst>
              <a:path w="5543824" h="3464890">
                <a:moveTo>
                  <a:pt x="0" y="0"/>
                </a:moveTo>
                <a:lnTo>
                  <a:pt x="5543824" y="0"/>
                </a:lnTo>
                <a:lnTo>
                  <a:pt x="5543824" y="3464890"/>
                </a:lnTo>
                <a:lnTo>
                  <a:pt x="0" y="3464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2024139">
            <a:off x="279555" y="7440633"/>
            <a:ext cx="3465095" cy="2057400"/>
          </a:xfrm>
          <a:custGeom>
            <a:avLst/>
            <a:gdLst/>
            <a:ahLst/>
            <a:cxnLst/>
            <a:rect l="l" t="t" r="r" b="b"/>
            <a:pathLst>
              <a:path w="3465095" h="2057400">
                <a:moveTo>
                  <a:pt x="0" y="0"/>
                </a:moveTo>
                <a:lnTo>
                  <a:pt x="3465095" y="0"/>
                </a:lnTo>
                <a:lnTo>
                  <a:pt x="346509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1657754">
            <a:off x="12521311" y="5171775"/>
            <a:ext cx="1767638" cy="2500195"/>
          </a:xfrm>
          <a:custGeom>
            <a:avLst/>
            <a:gdLst/>
            <a:ahLst/>
            <a:cxnLst/>
            <a:rect l="l" t="t" r="r" b="b"/>
            <a:pathLst>
              <a:path w="1767638" h="2500195">
                <a:moveTo>
                  <a:pt x="0" y="0"/>
                </a:moveTo>
                <a:lnTo>
                  <a:pt x="1767638" y="0"/>
                </a:lnTo>
                <a:lnTo>
                  <a:pt x="1767638" y="2500195"/>
                </a:lnTo>
                <a:lnTo>
                  <a:pt x="0" y="250019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3764930" y="3166396"/>
            <a:ext cx="9640200" cy="137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</a:pPr>
            <a:r>
              <a:rPr lang="en-US" sz="4500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Fotorelacja i wyniki z ogólnopolskiego konkursu plastycznego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9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15659">
            <a:off x="-944182" y="785125"/>
            <a:ext cx="8670800" cy="10272988"/>
          </a:xfrm>
          <a:custGeom>
            <a:avLst/>
            <a:gdLst/>
            <a:ahLst/>
            <a:cxnLst/>
            <a:rect l="l" t="t" r="r" b="b"/>
            <a:pathLst>
              <a:path w="8670800" h="10272988">
                <a:moveTo>
                  <a:pt x="0" y="0"/>
                </a:moveTo>
                <a:lnTo>
                  <a:pt x="8670801" y="0"/>
                </a:lnTo>
                <a:lnTo>
                  <a:pt x="8670801" y="10272988"/>
                </a:lnTo>
                <a:lnTo>
                  <a:pt x="0" y="10272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92" b="-55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924312" y="7222835"/>
            <a:ext cx="3487558" cy="2035465"/>
          </a:xfrm>
          <a:custGeom>
            <a:avLst/>
            <a:gdLst/>
            <a:ahLst/>
            <a:cxnLst/>
            <a:rect l="l" t="t" r="r" b="b"/>
            <a:pathLst>
              <a:path w="3487558" h="2035465">
                <a:moveTo>
                  <a:pt x="0" y="0"/>
                </a:moveTo>
                <a:lnTo>
                  <a:pt x="3487558" y="0"/>
                </a:lnTo>
                <a:lnTo>
                  <a:pt x="3487558" y="2035465"/>
                </a:lnTo>
                <a:lnTo>
                  <a:pt x="0" y="2035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411031">
            <a:off x="9162432" y="2783498"/>
            <a:ext cx="3770601" cy="534740"/>
          </a:xfrm>
          <a:custGeom>
            <a:avLst/>
            <a:gdLst/>
            <a:ahLst/>
            <a:cxnLst/>
            <a:rect l="l" t="t" r="r" b="b"/>
            <a:pathLst>
              <a:path w="3770601" h="534740">
                <a:moveTo>
                  <a:pt x="0" y="0"/>
                </a:moveTo>
                <a:lnTo>
                  <a:pt x="3770601" y="0"/>
                </a:lnTo>
                <a:lnTo>
                  <a:pt x="3770601" y="534739"/>
                </a:lnTo>
                <a:lnTo>
                  <a:pt x="0" y="5347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941852" y="718636"/>
            <a:ext cx="5338653" cy="7692584"/>
            <a:chOff x="0" y="0"/>
            <a:chExt cx="3172968" cy="4572000"/>
          </a:xfrm>
        </p:grpSpPr>
        <p:sp>
          <p:nvSpPr>
            <p:cNvPr id="6" name="Freeform 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7"/>
              <a:stretch>
                <a:fillRect l="-1002" r="-1002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7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8"/>
              <a:stretch>
                <a:fillRect l="-160" r="-16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-130517" y="3541207"/>
            <a:ext cx="2072368" cy="1694161"/>
          </a:xfrm>
          <a:custGeom>
            <a:avLst/>
            <a:gdLst/>
            <a:ahLst/>
            <a:cxnLst/>
            <a:rect l="l" t="t" r="r" b="b"/>
            <a:pathLst>
              <a:path w="2072368" h="1694161">
                <a:moveTo>
                  <a:pt x="0" y="0"/>
                </a:moveTo>
                <a:lnTo>
                  <a:pt x="2072369" y="0"/>
                </a:lnTo>
                <a:lnTo>
                  <a:pt x="2072369" y="1694161"/>
                </a:lnTo>
                <a:lnTo>
                  <a:pt x="0" y="1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4747196" y="8240567"/>
            <a:ext cx="2993954" cy="1788888"/>
          </a:xfrm>
          <a:custGeom>
            <a:avLst/>
            <a:gdLst/>
            <a:ahLst/>
            <a:cxnLst/>
            <a:rect l="l" t="t" r="r" b="b"/>
            <a:pathLst>
              <a:path w="2993954" h="1788888">
                <a:moveTo>
                  <a:pt x="0" y="0"/>
                </a:moveTo>
                <a:lnTo>
                  <a:pt x="2993955" y="0"/>
                </a:lnTo>
                <a:lnTo>
                  <a:pt x="2993955" y="1788888"/>
                </a:lnTo>
                <a:lnTo>
                  <a:pt x="0" y="17888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253617" y="8316848"/>
            <a:ext cx="2647316" cy="1882903"/>
          </a:xfrm>
          <a:custGeom>
            <a:avLst/>
            <a:gdLst/>
            <a:ahLst/>
            <a:cxnLst/>
            <a:rect l="l" t="t" r="r" b="b"/>
            <a:pathLst>
              <a:path w="2647316" h="1882903">
                <a:moveTo>
                  <a:pt x="0" y="0"/>
                </a:moveTo>
                <a:lnTo>
                  <a:pt x="2647316" y="0"/>
                </a:lnTo>
                <a:lnTo>
                  <a:pt x="2647316" y="1882904"/>
                </a:lnTo>
                <a:lnTo>
                  <a:pt x="0" y="18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 rot="67276">
            <a:off x="8420800" y="1915300"/>
            <a:ext cx="5825611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</a:pPr>
            <a:r>
              <a:rPr lang="en-US" sz="4500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Celem konkursu było: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79781" y="3455482"/>
            <a:ext cx="10343368" cy="4527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2760" lvl="1" indent="-296380" algn="l">
              <a:lnSpc>
                <a:spcPts val="3569"/>
              </a:lnSpc>
              <a:buFont typeface="Arial"/>
              <a:buChar char="•"/>
            </a:pPr>
            <a:r>
              <a:rPr lang="en-US" sz="2745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Uczczenie jubileuszu 80-lecia istnienia szkoły poprzez twórczą formę wyrażenia życzeń i pozdrowień,</a:t>
            </a:r>
          </a:p>
          <a:p>
            <a:pPr marL="592760" lvl="1" indent="-296380" algn="l">
              <a:lnSpc>
                <a:spcPts val="3569"/>
              </a:lnSpc>
              <a:buFont typeface="Arial"/>
              <a:buChar char="•"/>
            </a:pPr>
            <a:r>
              <a:rPr lang="en-US" sz="2745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Kształtowanie postaw szacunku wobec historii i tradycji szkoły,</a:t>
            </a:r>
          </a:p>
          <a:p>
            <a:pPr marL="592760" lvl="1" indent="-296380" algn="l">
              <a:lnSpc>
                <a:spcPts val="3569"/>
              </a:lnSpc>
              <a:spcBef>
                <a:spcPct val="0"/>
              </a:spcBef>
              <a:buFont typeface="Arial"/>
              <a:buChar char="•"/>
            </a:pPr>
            <a:r>
              <a:rPr lang="en-US" sz="2745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Rozwijanie kreatywności, wrażliwości artystycznej oraz umiejętności plastyczno-literackich uczniów,</a:t>
            </a:r>
          </a:p>
          <a:p>
            <a:pPr marL="592760" lvl="1" indent="-296380" algn="l">
              <a:lnSpc>
                <a:spcPts val="3569"/>
              </a:lnSpc>
              <a:spcBef>
                <a:spcPct val="0"/>
              </a:spcBef>
              <a:buFont typeface="Arial"/>
              <a:buChar char="•"/>
            </a:pPr>
            <a:r>
              <a:rPr lang="en-US" sz="2745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Wzmacnianie więzi ze społecznością szkolną i budowanie poczucia przynależności do wspólnoty,</a:t>
            </a:r>
          </a:p>
          <a:p>
            <a:pPr marL="592760" lvl="1" indent="-296380" algn="l">
              <a:lnSpc>
                <a:spcPts val="3569"/>
              </a:lnSpc>
              <a:spcBef>
                <a:spcPct val="0"/>
              </a:spcBef>
              <a:buFont typeface="Arial"/>
              <a:buChar char="•"/>
            </a:pPr>
            <a:r>
              <a:rPr lang="en-US" sz="2745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Popularyzacja tradycyjnych form korespondencji, takich jak kartka pocztowa, jako środka wyrażania emocji i pamięci.</a:t>
            </a:r>
          </a:p>
          <a:p>
            <a:pPr algn="ctr">
              <a:lnSpc>
                <a:spcPts val="3569"/>
              </a:lnSpc>
              <a:spcBef>
                <a:spcPct val="0"/>
              </a:spcBef>
            </a:pPr>
            <a:endParaRPr lang="en-US" sz="2745">
              <a:solidFill>
                <a:srgbClr val="B44928"/>
              </a:solidFill>
              <a:latin typeface="Farsan"/>
              <a:ea typeface="Farsan"/>
              <a:cs typeface="Farsan"/>
              <a:sym typeface="Fars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9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766678">
            <a:off x="-4993506" y="3770716"/>
            <a:ext cx="11417899" cy="3124760"/>
          </a:xfrm>
          <a:custGeom>
            <a:avLst/>
            <a:gdLst/>
            <a:ahLst/>
            <a:cxnLst/>
            <a:rect l="l" t="t" r="r" b="b"/>
            <a:pathLst>
              <a:path w="11417899" h="3124760">
                <a:moveTo>
                  <a:pt x="0" y="0"/>
                </a:moveTo>
                <a:lnTo>
                  <a:pt x="11417899" y="0"/>
                </a:lnTo>
                <a:lnTo>
                  <a:pt x="11417899" y="3124760"/>
                </a:lnTo>
                <a:lnTo>
                  <a:pt x="0" y="3124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485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4899611" flipH="1" flipV="1">
            <a:off x="12579050" y="2378675"/>
            <a:ext cx="11417899" cy="5596978"/>
          </a:xfrm>
          <a:custGeom>
            <a:avLst/>
            <a:gdLst/>
            <a:ahLst/>
            <a:cxnLst/>
            <a:rect l="l" t="t" r="r" b="b"/>
            <a:pathLst>
              <a:path w="11417899" h="5596978">
                <a:moveTo>
                  <a:pt x="11417900" y="5596978"/>
                </a:moveTo>
                <a:lnTo>
                  <a:pt x="0" y="5596978"/>
                </a:lnTo>
                <a:lnTo>
                  <a:pt x="0" y="0"/>
                </a:lnTo>
                <a:lnTo>
                  <a:pt x="11417900" y="0"/>
                </a:lnTo>
                <a:lnTo>
                  <a:pt x="11417900" y="5596978"/>
                </a:lnTo>
                <a:close/>
              </a:path>
            </a:pathLst>
          </a:custGeom>
          <a:blipFill>
            <a:blip r:embed="rId2"/>
            <a:stretch>
              <a:fillRect b="-9456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70175">
            <a:off x="1823072" y="487237"/>
            <a:ext cx="360658" cy="515226"/>
          </a:xfrm>
          <a:custGeom>
            <a:avLst/>
            <a:gdLst/>
            <a:ahLst/>
            <a:cxnLst/>
            <a:rect l="l" t="t" r="r" b="b"/>
            <a:pathLst>
              <a:path w="360658" h="515226">
                <a:moveTo>
                  <a:pt x="0" y="0"/>
                </a:moveTo>
                <a:lnTo>
                  <a:pt x="360658" y="0"/>
                </a:lnTo>
                <a:lnTo>
                  <a:pt x="360658" y="515226"/>
                </a:lnTo>
                <a:lnTo>
                  <a:pt x="0" y="515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513414">
            <a:off x="10952397" y="828861"/>
            <a:ext cx="8036585" cy="5566079"/>
            <a:chOff x="0" y="0"/>
            <a:chExt cx="3429000" cy="2374900"/>
          </a:xfrm>
        </p:grpSpPr>
        <p:sp>
          <p:nvSpPr>
            <p:cNvPr id="6" name="Freeform 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3882" b="-3882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 rot="1190794">
            <a:off x="15985108" y="8447269"/>
            <a:ext cx="3775319" cy="1235559"/>
          </a:xfrm>
          <a:custGeom>
            <a:avLst/>
            <a:gdLst/>
            <a:ahLst/>
            <a:cxnLst/>
            <a:rect l="l" t="t" r="r" b="b"/>
            <a:pathLst>
              <a:path w="3775319" h="1235559">
                <a:moveTo>
                  <a:pt x="0" y="0"/>
                </a:moveTo>
                <a:lnTo>
                  <a:pt x="3775320" y="0"/>
                </a:lnTo>
                <a:lnTo>
                  <a:pt x="3775320" y="1235559"/>
                </a:lnTo>
                <a:lnTo>
                  <a:pt x="0" y="1235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3847666">
            <a:off x="9774804" y="6980007"/>
            <a:ext cx="4519005" cy="3713801"/>
          </a:xfrm>
          <a:custGeom>
            <a:avLst/>
            <a:gdLst/>
            <a:ahLst/>
            <a:cxnLst/>
            <a:rect l="l" t="t" r="r" b="b"/>
            <a:pathLst>
              <a:path w="4519005" h="3713801">
                <a:moveTo>
                  <a:pt x="0" y="0"/>
                </a:moveTo>
                <a:lnTo>
                  <a:pt x="4519005" y="0"/>
                </a:lnTo>
                <a:lnTo>
                  <a:pt x="4519005" y="3713801"/>
                </a:lnTo>
                <a:lnTo>
                  <a:pt x="0" y="37138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 rot="-278482">
            <a:off x="13425585" y="6467891"/>
            <a:ext cx="2530945" cy="3823085"/>
            <a:chOff x="0" y="0"/>
            <a:chExt cx="666586" cy="10069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6586" cy="1006903"/>
            </a:xfrm>
            <a:custGeom>
              <a:avLst/>
              <a:gdLst/>
              <a:ahLst/>
              <a:cxnLst/>
              <a:rect l="l" t="t" r="r" b="b"/>
              <a:pathLst>
                <a:path w="666586" h="1006903">
                  <a:moveTo>
                    <a:pt x="0" y="0"/>
                  </a:moveTo>
                  <a:lnTo>
                    <a:pt x="666586" y="0"/>
                  </a:lnTo>
                  <a:lnTo>
                    <a:pt x="666586" y="1006903"/>
                  </a:lnTo>
                  <a:lnTo>
                    <a:pt x="0" y="1006903"/>
                  </a:lnTo>
                  <a:close/>
                </a:path>
              </a:pathLst>
            </a:custGeom>
            <a:solidFill>
              <a:srgbClr val="B4492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0"/>
              <a:ext cx="666586" cy="1102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70175">
            <a:off x="2043457" y="2102722"/>
            <a:ext cx="360658" cy="515226"/>
          </a:xfrm>
          <a:custGeom>
            <a:avLst/>
            <a:gdLst/>
            <a:ahLst/>
            <a:cxnLst/>
            <a:rect l="l" t="t" r="r" b="b"/>
            <a:pathLst>
              <a:path w="360658" h="515226">
                <a:moveTo>
                  <a:pt x="0" y="0"/>
                </a:moveTo>
                <a:lnTo>
                  <a:pt x="360659" y="0"/>
                </a:lnTo>
                <a:lnTo>
                  <a:pt x="360659" y="515227"/>
                </a:lnTo>
                <a:lnTo>
                  <a:pt x="0" y="5152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2716768" y="2003117"/>
            <a:ext cx="8494778" cy="622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Jury oceniało: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Zgodność z tem</a:t>
            </a:r>
            <a:r>
              <a:rPr lang="en-US" sz="3200" u="none" strike="noStrike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atyką konkursu – odniesienie do jubileuszu szkoły, motywów szkolnych lub historycznych,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Oryginalność i pomysłowość – kreatywne podejście do formy kartki oraz treści życzeń/pozdrowień,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Estetykę wykonania – staranność, czytelność, dbałość o szczegóły,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Wartości artystyczna– kompozycja, kolorystyka, technika plastyczna, twórcza pomysłowość i wyobraźnia w zakresie przedstawienia tematu </a:t>
            </a:r>
          </a:p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endParaRPr lang="en-US" sz="3200" u="none" strike="noStrike">
              <a:solidFill>
                <a:srgbClr val="3B302D"/>
              </a:solidFill>
              <a:latin typeface="Farsan"/>
              <a:ea typeface="Farsan"/>
              <a:cs typeface="Farsan"/>
              <a:sym typeface="Farsan"/>
            </a:endParaRPr>
          </a:p>
        </p:txBody>
      </p:sp>
      <p:sp>
        <p:nvSpPr>
          <p:cNvPr id="15" name="Freeform 15"/>
          <p:cNvSpPr/>
          <p:nvPr/>
        </p:nvSpPr>
        <p:spPr>
          <a:xfrm rot="-177747">
            <a:off x="13549619" y="7285887"/>
            <a:ext cx="2282878" cy="2187093"/>
          </a:xfrm>
          <a:custGeom>
            <a:avLst/>
            <a:gdLst/>
            <a:ahLst/>
            <a:cxnLst/>
            <a:rect l="l" t="t" r="r" b="b"/>
            <a:pathLst>
              <a:path w="2282878" h="2187093">
                <a:moveTo>
                  <a:pt x="0" y="0"/>
                </a:moveTo>
                <a:lnTo>
                  <a:pt x="2282878" y="0"/>
                </a:lnTo>
                <a:lnTo>
                  <a:pt x="2282878" y="2187093"/>
                </a:lnTo>
                <a:lnTo>
                  <a:pt x="0" y="21870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-316373" y="6743503"/>
            <a:ext cx="3613555" cy="3541284"/>
          </a:xfrm>
          <a:custGeom>
            <a:avLst/>
            <a:gdLst/>
            <a:ahLst/>
            <a:cxnLst/>
            <a:rect l="l" t="t" r="r" b="b"/>
            <a:pathLst>
              <a:path w="3613555" h="3541284">
                <a:moveTo>
                  <a:pt x="0" y="0"/>
                </a:moveTo>
                <a:lnTo>
                  <a:pt x="3613555" y="0"/>
                </a:lnTo>
                <a:lnTo>
                  <a:pt x="3613555" y="3541284"/>
                </a:lnTo>
                <a:lnTo>
                  <a:pt x="0" y="35412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716768" y="102553"/>
            <a:ext cx="6681721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 u="none" strike="noStrike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Na konkurs napłynęło wiele ciekawych, pomysłowych i twórczych prac. </a:t>
            </a:r>
          </a:p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endParaRPr lang="en-US" sz="3200" u="none" strike="noStrike">
              <a:solidFill>
                <a:srgbClr val="3B302D"/>
              </a:solidFill>
              <a:latin typeface="Farsan"/>
              <a:ea typeface="Farsan"/>
              <a:cs typeface="Farsan"/>
              <a:sym typeface="Fars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9352">
            <a:off x="-834184" y="-1661999"/>
            <a:ext cx="19956368" cy="6117066"/>
          </a:xfrm>
          <a:custGeom>
            <a:avLst/>
            <a:gdLst/>
            <a:ahLst/>
            <a:cxnLst/>
            <a:rect l="l" t="t" r="r" b="b"/>
            <a:pathLst>
              <a:path w="19956368" h="6117066">
                <a:moveTo>
                  <a:pt x="0" y="0"/>
                </a:moveTo>
                <a:lnTo>
                  <a:pt x="19956368" y="0"/>
                </a:lnTo>
                <a:lnTo>
                  <a:pt x="19956368" y="6117066"/>
                </a:lnTo>
                <a:lnTo>
                  <a:pt x="0" y="611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27" t="-7661" r="-172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230014">
            <a:off x="1062292" y="4529355"/>
            <a:ext cx="4970235" cy="4238055"/>
            <a:chOff x="0" y="0"/>
            <a:chExt cx="4784573" cy="4079744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761713" cy="4051804"/>
            </a:xfrm>
            <a:custGeom>
              <a:avLst/>
              <a:gdLst/>
              <a:ahLst/>
              <a:cxnLst/>
              <a:rect l="l" t="t" r="r" b="b"/>
              <a:pathLst>
                <a:path w="4761713" h="4051804">
                  <a:moveTo>
                    <a:pt x="4761713" y="4051804"/>
                  </a:moveTo>
                  <a:lnTo>
                    <a:pt x="0" y="4044184"/>
                  </a:lnTo>
                  <a:lnTo>
                    <a:pt x="0" y="1418499"/>
                  </a:lnTo>
                  <a:lnTo>
                    <a:pt x="17780" y="19050"/>
                  </a:lnTo>
                  <a:lnTo>
                    <a:pt x="2372457" y="0"/>
                  </a:lnTo>
                  <a:lnTo>
                    <a:pt x="4742663" y="5080"/>
                  </a:lnTo>
                  <a:close/>
                </a:path>
              </a:pathLst>
            </a:custGeom>
            <a:solidFill>
              <a:srgbClr val="F4D9B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4790924" cy="4078474"/>
            </a:xfrm>
            <a:custGeom>
              <a:avLst/>
              <a:gdLst/>
              <a:ahLst/>
              <a:cxnLst/>
              <a:rect l="l" t="t" r="r" b="b"/>
              <a:pathLst>
                <a:path w="4790924" h="4078474">
                  <a:moveTo>
                    <a:pt x="4756633" y="21590"/>
                  </a:moveTo>
                  <a:cubicBezTo>
                    <a:pt x="4757904" y="34290"/>
                    <a:pt x="4757904" y="44450"/>
                    <a:pt x="4759174" y="54610"/>
                  </a:cubicBezTo>
                  <a:cubicBezTo>
                    <a:pt x="4761713" y="125497"/>
                    <a:pt x="4762983" y="214063"/>
                    <a:pt x="4765524" y="299466"/>
                  </a:cubicBezTo>
                  <a:cubicBezTo>
                    <a:pt x="4765524" y="422826"/>
                    <a:pt x="4778224" y="2855227"/>
                    <a:pt x="4784574" y="2978587"/>
                  </a:cubicBezTo>
                  <a:cubicBezTo>
                    <a:pt x="4790924" y="3165208"/>
                    <a:pt x="4787113" y="3354993"/>
                    <a:pt x="4787113" y="3541613"/>
                  </a:cubicBezTo>
                  <a:cubicBezTo>
                    <a:pt x="4787113" y="3706093"/>
                    <a:pt x="4788383" y="3857920"/>
                    <a:pt x="4789654" y="4017514"/>
                  </a:cubicBezTo>
                  <a:cubicBezTo>
                    <a:pt x="4789654" y="4039104"/>
                    <a:pt x="4789654" y="4053074"/>
                    <a:pt x="4789654" y="4077204"/>
                  </a:cubicBezTo>
                  <a:cubicBezTo>
                    <a:pt x="4766794" y="4077204"/>
                    <a:pt x="4746474" y="4078474"/>
                    <a:pt x="4716175" y="4077204"/>
                  </a:cubicBezTo>
                  <a:cubicBezTo>
                    <a:pt x="4475039" y="4072124"/>
                    <a:pt x="4230192" y="4078474"/>
                    <a:pt x="3989056" y="4073394"/>
                  </a:cubicBezTo>
                  <a:cubicBezTo>
                    <a:pt x="3844374" y="4069584"/>
                    <a:pt x="3703402" y="4072124"/>
                    <a:pt x="3558721" y="4069584"/>
                  </a:cubicBezTo>
                  <a:cubicBezTo>
                    <a:pt x="3491944" y="4068314"/>
                    <a:pt x="3425168" y="4067044"/>
                    <a:pt x="3358392" y="4065774"/>
                  </a:cubicBezTo>
                  <a:cubicBezTo>
                    <a:pt x="3317584" y="4065774"/>
                    <a:pt x="3280486" y="4067044"/>
                    <a:pt x="3239678" y="4067044"/>
                  </a:cubicBezTo>
                  <a:cubicBezTo>
                    <a:pt x="3135804" y="4065774"/>
                    <a:pt x="2850150" y="4067044"/>
                    <a:pt x="2746276" y="4065774"/>
                  </a:cubicBezTo>
                  <a:cubicBezTo>
                    <a:pt x="2672080" y="4064504"/>
                    <a:pt x="1188164" y="4073394"/>
                    <a:pt x="1113968" y="4072124"/>
                  </a:cubicBezTo>
                  <a:cubicBezTo>
                    <a:pt x="1095419" y="4072124"/>
                    <a:pt x="1073161" y="4073394"/>
                    <a:pt x="1054612" y="4073394"/>
                  </a:cubicBezTo>
                  <a:cubicBezTo>
                    <a:pt x="1010094" y="4073394"/>
                    <a:pt x="969286" y="4074664"/>
                    <a:pt x="924769" y="4074664"/>
                  </a:cubicBezTo>
                  <a:cubicBezTo>
                    <a:pt x="813475" y="4074664"/>
                    <a:pt x="705891" y="4073394"/>
                    <a:pt x="594598" y="4072124"/>
                  </a:cubicBezTo>
                  <a:cubicBezTo>
                    <a:pt x="527821" y="4070854"/>
                    <a:pt x="461045" y="4069584"/>
                    <a:pt x="397979" y="4068314"/>
                  </a:cubicBezTo>
                  <a:cubicBezTo>
                    <a:pt x="279265" y="4067044"/>
                    <a:pt x="160552" y="4065774"/>
                    <a:pt x="48260" y="4065774"/>
                  </a:cubicBezTo>
                  <a:cubicBezTo>
                    <a:pt x="38100" y="4065774"/>
                    <a:pt x="29210" y="4065774"/>
                    <a:pt x="19050" y="4064504"/>
                  </a:cubicBezTo>
                  <a:cubicBezTo>
                    <a:pt x="10160" y="4063234"/>
                    <a:pt x="5080" y="4056884"/>
                    <a:pt x="7620" y="4047994"/>
                  </a:cubicBezTo>
                  <a:cubicBezTo>
                    <a:pt x="16510" y="4016074"/>
                    <a:pt x="12700" y="3936997"/>
                    <a:pt x="11430" y="3854757"/>
                  </a:cubicBezTo>
                  <a:cubicBezTo>
                    <a:pt x="10160" y="3687115"/>
                    <a:pt x="6350" y="3522635"/>
                    <a:pt x="7620" y="3354993"/>
                  </a:cubicBezTo>
                  <a:cubicBezTo>
                    <a:pt x="5080" y="3146230"/>
                    <a:pt x="0" y="562001"/>
                    <a:pt x="7620" y="350075"/>
                  </a:cubicBezTo>
                  <a:cubicBezTo>
                    <a:pt x="8890" y="308955"/>
                    <a:pt x="7620" y="264672"/>
                    <a:pt x="8890" y="223552"/>
                  </a:cubicBezTo>
                  <a:cubicBezTo>
                    <a:pt x="10160" y="157128"/>
                    <a:pt x="12700" y="843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807" y="30480"/>
                    <a:pt x="127164" y="29210"/>
                  </a:cubicBezTo>
                  <a:cubicBezTo>
                    <a:pt x="227328" y="25400"/>
                    <a:pt x="327493" y="22860"/>
                    <a:pt x="431367" y="20320"/>
                  </a:cubicBezTo>
                  <a:cubicBezTo>
                    <a:pt x="501853" y="17780"/>
                    <a:pt x="572339" y="16510"/>
                    <a:pt x="639115" y="13970"/>
                  </a:cubicBezTo>
                  <a:cubicBezTo>
                    <a:pt x="705891" y="11430"/>
                    <a:pt x="776377" y="8890"/>
                    <a:pt x="843154" y="8890"/>
                  </a:cubicBezTo>
                  <a:cubicBezTo>
                    <a:pt x="917349" y="7620"/>
                    <a:pt x="991545" y="10160"/>
                    <a:pt x="1065741" y="8890"/>
                  </a:cubicBezTo>
                  <a:cubicBezTo>
                    <a:pt x="1158486" y="8890"/>
                    <a:pt x="2839021" y="6350"/>
                    <a:pt x="2931766" y="5080"/>
                  </a:cubicBezTo>
                  <a:cubicBezTo>
                    <a:pt x="3020801" y="3810"/>
                    <a:pt x="3109836" y="2540"/>
                    <a:pt x="3202581" y="2540"/>
                  </a:cubicBezTo>
                  <a:cubicBezTo>
                    <a:pt x="3354682" y="1270"/>
                    <a:pt x="3503074" y="0"/>
                    <a:pt x="3655175" y="0"/>
                  </a:cubicBezTo>
                  <a:cubicBezTo>
                    <a:pt x="3718241" y="0"/>
                    <a:pt x="3785018" y="2540"/>
                    <a:pt x="3848084" y="2540"/>
                  </a:cubicBezTo>
                  <a:cubicBezTo>
                    <a:pt x="4022444" y="3810"/>
                    <a:pt x="4200514" y="5080"/>
                    <a:pt x="4374874" y="7620"/>
                  </a:cubicBezTo>
                  <a:cubicBezTo>
                    <a:pt x="4467619" y="8890"/>
                    <a:pt x="4560364" y="12700"/>
                    <a:pt x="4653109" y="16510"/>
                  </a:cubicBezTo>
                  <a:cubicBezTo>
                    <a:pt x="4675367" y="16510"/>
                    <a:pt x="4697626" y="16510"/>
                    <a:pt x="4716175" y="16510"/>
                  </a:cubicBezTo>
                  <a:cubicBezTo>
                    <a:pt x="4737583" y="17780"/>
                    <a:pt x="4746474" y="20320"/>
                    <a:pt x="4756633" y="21590"/>
                  </a:cubicBezTo>
                  <a:close/>
                  <a:moveTo>
                    <a:pt x="4766794" y="4060694"/>
                  </a:moveTo>
                  <a:cubicBezTo>
                    <a:pt x="4768064" y="4044184"/>
                    <a:pt x="4769333" y="4031484"/>
                    <a:pt x="4769333" y="4018784"/>
                  </a:cubicBezTo>
                  <a:cubicBezTo>
                    <a:pt x="4768064" y="3842105"/>
                    <a:pt x="4766794" y="3674463"/>
                    <a:pt x="4766794" y="3494167"/>
                  </a:cubicBezTo>
                  <a:cubicBezTo>
                    <a:pt x="4766794" y="3411928"/>
                    <a:pt x="4769333" y="3329688"/>
                    <a:pt x="4768064" y="3247448"/>
                  </a:cubicBezTo>
                  <a:cubicBezTo>
                    <a:pt x="4768064" y="3171534"/>
                    <a:pt x="4766794" y="3092457"/>
                    <a:pt x="4765524" y="3016544"/>
                  </a:cubicBezTo>
                  <a:cubicBezTo>
                    <a:pt x="4760444" y="2899510"/>
                    <a:pt x="4749014" y="476598"/>
                    <a:pt x="4749014" y="359564"/>
                  </a:cubicBezTo>
                  <a:cubicBezTo>
                    <a:pt x="4746474" y="261509"/>
                    <a:pt x="4743933" y="160291"/>
                    <a:pt x="4741394" y="63500"/>
                  </a:cubicBezTo>
                  <a:cubicBezTo>
                    <a:pt x="4740124" y="44450"/>
                    <a:pt x="4738854" y="43180"/>
                    <a:pt x="4705046" y="41910"/>
                  </a:cubicBezTo>
                  <a:cubicBezTo>
                    <a:pt x="4693916" y="41910"/>
                    <a:pt x="4686497" y="41910"/>
                    <a:pt x="4675367" y="40640"/>
                  </a:cubicBezTo>
                  <a:cubicBezTo>
                    <a:pt x="4582623" y="36830"/>
                    <a:pt x="4486168" y="31750"/>
                    <a:pt x="4393423" y="30480"/>
                  </a:cubicBezTo>
                  <a:cubicBezTo>
                    <a:pt x="4167126" y="26670"/>
                    <a:pt x="3937119" y="25400"/>
                    <a:pt x="3710822" y="22860"/>
                  </a:cubicBezTo>
                  <a:cubicBezTo>
                    <a:pt x="3677434" y="22860"/>
                    <a:pt x="3640336" y="22860"/>
                    <a:pt x="3606948" y="22860"/>
                  </a:cubicBezTo>
                  <a:cubicBezTo>
                    <a:pt x="3551301" y="22860"/>
                    <a:pt x="3495654" y="22860"/>
                    <a:pt x="3443717" y="22860"/>
                  </a:cubicBezTo>
                  <a:cubicBezTo>
                    <a:pt x="3325004" y="22860"/>
                    <a:pt x="3206290" y="22860"/>
                    <a:pt x="3091287" y="24130"/>
                  </a:cubicBezTo>
                  <a:cubicBezTo>
                    <a:pt x="2991122" y="25400"/>
                    <a:pt x="1303168" y="29210"/>
                    <a:pt x="1203003" y="29210"/>
                  </a:cubicBezTo>
                  <a:cubicBezTo>
                    <a:pt x="1039773" y="29210"/>
                    <a:pt x="876542" y="26670"/>
                    <a:pt x="713311" y="33020"/>
                  </a:cubicBezTo>
                  <a:cubicBezTo>
                    <a:pt x="627986" y="36830"/>
                    <a:pt x="546370" y="36830"/>
                    <a:pt x="464755" y="38100"/>
                  </a:cubicBezTo>
                  <a:cubicBezTo>
                    <a:pt x="323783" y="41910"/>
                    <a:pt x="182811" y="45720"/>
                    <a:pt x="49530" y="50800"/>
                  </a:cubicBezTo>
                  <a:cubicBezTo>
                    <a:pt x="36830" y="50800"/>
                    <a:pt x="34290" y="53340"/>
                    <a:pt x="33020" y="74888"/>
                  </a:cubicBezTo>
                  <a:cubicBezTo>
                    <a:pt x="31750" y="131823"/>
                    <a:pt x="31750" y="188759"/>
                    <a:pt x="30480" y="245694"/>
                  </a:cubicBezTo>
                  <a:cubicBezTo>
                    <a:pt x="29210" y="340586"/>
                    <a:pt x="26670" y="432315"/>
                    <a:pt x="25400" y="527207"/>
                  </a:cubicBezTo>
                  <a:cubicBezTo>
                    <a:pt x="20320" y="628425"/>
                    <a:pt x="26670" y="3101947"/>
                    <a:pt x="29210" y="3203165"/>
                  </a:cubicBezTo>
                  <a:cubicBezTo>
                    <a:pt x="29210" y="3310709"/>
                    <a:pt x="29210" y="3421417"/>
                    <a:pt x="30480" y="3528961"/>
                  </a:cubicBezTo>
                  <a:cubicBezTo>
                    <a:pt x="30480" y="3608038"/>
                    <a:pt x="33020" y="3687115"/>
                    <a:pt x="33020" y="3766191"/>
                  </a:cubicBezTo>
                  <a:cubicBezTo>
                    <a:pt x="33020" y="3851594"/>
                    <a:pt x="33020" y="3936997"/>
                    <a:pt x="31750" y="4018784"/>
                  </a:cubicBezTo>
                  <a:cubicBezTo>
                    <a:pt x="31750" y="4022594"/>
                    <a:pt x="31750" y="4025134"/>
                    <a:pt x="31750" y="4028944"/>
                  </a:cubicBezTo>
                  <a:cubicBezTo>
                    <a:pt x="31750" y="4039104"/>
                    <a:pt x="35560" y="4042914"/>
                    <a:pt x="44450" y="4042914"/>
                  </a:cubicBezTo>
                  <a:cubicBezTo>
                    <a:pt x="75227" y="4042914"/>
                    <a:pt x="127164" y="4044184"/>
                    <a:pt x="175391" y="4044184"/>
                  </a:cubicBezTo>
                  <a:cubicBezTo>
                    <a:pt x="245877" y="4044184"/>
                    <a:pt x="320073" y="4041644"/>
                    <a:pt x="390559" y="4044184"/>
                  </a:cubicBezTo>
                  <a:cubicBezTo>
                    <a:pt x="505563" y="4047994"/>
                    <a:pt x="620566" y="4050534"/>
                    <a:pt x="735570" y="4049264"/>
                  </a:cubicBezTo>
                  <a:cubicBezTo>
                    <a:pt x="809766" y="4047994"/>
                    <a:pt x="880252" y="4050534"/>
                    <a:pt x="954447" y="4050534"/>
                  </a:cubicBezTo>
                  <a:cubicBezTo>
                    <a:pt x="1062031" y="4050534"/>
                    <a:pt x="1169615" y="4049264"/>
                    <a:pt x="1277199" y="4050534"/>
                  </a:cubicBezTo>
                  <a:cubicBezTo>
                    <a:pt x="1436720" y="4051804"/>
                    <a:pt x="3187741" y="4041644"/>
                    <a:pt x="3350972" y="4044184"/>
                  </a:cubicBezTo>
                  <a:cubicBezTo>
                    <a:pt x="3421458" y="4045454"/>
                    <a:pt x="3491944" y="4046724"/>
                    <a:pt x="3558721" y="4046724"/>
                  </a:cubicBezTo>
                  <a:cubicBezTo>
                    <a:pt x="3681144" y="4049264"/>
                    <a:pt x="3799857" y="4045454"/>
                    <a:pt x="3922280" y="4049264"/>
                  </a:cubicBezTo>
                  <a:cubicBezTo>
                    <a:pt x="4022444" y="4051804"/>
                    <a:pt x="4122609" y="4051804"/>
                    <a:pt x="4222773" y="4054344"/>
                  </a:cubicBezTo>
                  <a:cubicBezTo>
                    <a:pt x="4371165" y="4058154"/>
                    <a:pt x="4519556" y="4060694"/>
                    <a:pt x="4667948" y="4061964"/>
                  </a:cubicBezTo>
                  <a:cubicBezTo>
                    <a:pt x="4723595" y="4061964"/>
                    <a:pt x="4746474" y="4060694"/>
                    <a:pt x="4766794" y="4060694"/>
                  </a:cubicBezTo>
                  <a:close/>
                </a:path>
              </a:pathLst>
            </a:custGeom>
            <a:solidFill>
              <a:srgbClr val="FFF6E5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 rot="67276">
            <a:off x="7390733" y="4642540"/>
            <a:ext cx="4970235" cy="4238055"/>
            <a:chOff x="0" y="0"/>
            <a:chExt cx="4784573" cy="4079744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761713" cy="4051804"/>
            </a:xfrm>
            <a:custGeom>
              <a:avLst/>
              <a:gdLst/>
              <a:ahLst/>
              <a:cxnLst/>
              <a:rect l="l" t="t" r="r" b="b"/>
              <a:pathLst>
                <a:path w="4761713" h="4051804">
                  <a:moveTo>
                    <a:pt x="4761713" y="4051804"/>
                  </a:moveTo>
                  <a:lnTo>
                    <a:pt x="0" y="4044184"/>
                  </a:lnTo>
                  <a:lnTo>
                    <a:pt x="0" y="1418499"/>
                  </a:lnTo>
                  <a:lnTo>
                    <a:pt x="17780" y="19050"/>
                  </a:lnTo>
                  <a:lnTo>
                    <a:pt x="2372457" y="0"/>
                  </a:lnTo>
                  <a:lnTo>
                    <a:pt x="4742663" y="5080"/>
                  </a:lnTo>
                  <a:close/>
                </a:path>
              </a:pathLst>
            </a:custGeom>
            <a:solidFill>
              <a:srgbClr val="F4D9B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790924" cy="4078474"/>
            </a:xfrm>
            <a:custGeom>
              <a:avLst/>
              <a:gdLst/>
              <a:ahLst/>
              <a:cxnLst/>
              <a:rect l="l" t="t" r="r" b="b"/>
              <a:pathLst>
                <a:path w="4790924" h="4078474">
                  <a:moveTo>
                    <a:pt x="4756633" y="21590"/>
                  </a:moveTo>
                  <a:cubicBezTo>
                    <a:pt x="4757904" y="34290"/>
                    <a:pt x="4757904" y="44450"/>
                    <a:pt x="4759174" y="54610"/>
                  </a:cubicBezTo>
                  <a:cubicBezTo>
                    <a:pt x="4761713" y="125497"/>
                    <a:pt x="4762983" y="214063"/>
                    <a:pt x="4765524" y="299466"/>
                  </a:cubicBezTo>
                  <a:cubicBezTo>
                    <a:pt x="4765524" y="422826"/>
                    <a:pt x="4778224" y="2855227"/>
                    <a:pt x="4784574" y="2978587"/>
                  </a:cubicBezTo>
                  <a:cubicBezTo>
                    <a:pt x="4790924" y="3165208"/>
                    <a:pt x="4787113" y="3354993"/>
                    <a:pt x="4787113" y="3541613"/>
                  </a:cubicBezTo>
                  <a:cubicBezTo>
                    <a:pt x="4787113" y="3706093"/>
                    <a:pt x="4788383" y="3857920"/>
                    <a:pt x="4789654" y="4017514"/>
                  </a:cubicBezTo>
                  <a:cubicBezTo>
                    <a:pt x="4789654" y="4039104"/>
                    <a:pt x="4789654" y="4053074"/>
                    <a:pt x="4789654" y="4077204"/>
                  </a:cubicBezTo>
                  <a:cubicBezTo>
                    <a:pt x="4766794" y="4077204"/>
                    <a:pt x="4746474" y="4078474"/>
                    <a:pt x="4716175" y="4077204"/>
                  </a:cubicBezTo>
                  <a:cubicBezTo>
                    <a:pt x="4475039" y="4072124"/>
                    <a:pt x="4230192" y="4078474"/>
                    <a:pt x="3989056" y="4073394"/>
                  </a:cubicBezTo>
                  <a:cubicBezTo>
                    <a:pt x="3844374" y="4069584"/>
                    <a:pt x="3703402" y="4072124"/>
                    <a:pt x="3558721" y="4069584"/>
                  </a:cubicBezTo>
                  <a:cubicBezTo>
                    <a:pt x="3491944" y="4068314"/>
                    <a:pt x="3425168" y="4067044"/>
                    <a:pt x="3358392" y="4065774"/>
                  </a:cubicBezTo>
                  <a:cubicBezTo>
                    <a:pt x="3317584" y="4065774"/>
                    <a:pt x="3280486" y="4067044"/>
                    <a:pt x="3239678" y="4067044"/>
                  </a:cubicBezTo>
                  <a:cubicBezTo>
                    <a:pt x="3135804" y="4065774"/>
                    <a:pt x="2850150" y="4067044"/>
                    <a:pt x="2746276" y="4065774"/>
                  </a:cubicBezTo>
                  <a:cubicBezTo>
                    <a:pt x="2672080" y="4064504"/>
                    <a:pt x="1188164" y="4073394"/>
                    <a:pt x="1113968" y="4072124"/>
                  </a:cubicBezTo>
                  <a:cubicBezTo>
                    <a:pt x="1095419" y="4072124"/>
                    <a:pt x="1073161" y="4073394"/>
                    <a:pt x="1054612" y="4073394"/>
                  </a:cubicBezTo>
                  <a:cubicBezTo>
                    <a:pt x="1010094" y="4073394"/>
                    <a:pt x="969286" y="4074664"/>
                    <a:pt x="924769" y="4074664"/>
                  </a:cubicBezTo>
                  <a:cubicBezTo>
                    <a:pt x="813475" y="4074664"/>
                    <a:pt x="705891" y="4073394"/>
                    <a:pt x="594598" y="4072124"/>
                  </a:cubicBezTo>
                  <a:cubicBezTo>
                    <a:pt x="527821" y="4070854"/>
                    <a:pt x="461045" y="4069584"/>
                    <a:pt x="397979" y="4068314"/>
                  </a:cubicBezTo>
                  <a:cubicBezTo>
                    <a:pt x="279265" y="4067044"/>
                    <a:pt x="160552" y="4065774"/>
                    <a:pt x="48260" y="4065774"/>
                  </a:cubicBezTo>
                  <a:cubicBezTo>
                    <a:pt x="38100" y="4065774"/>
                    <a:pt x="29210" y="4065774"/>
                    <a:pt x="19050" y="4064504"/>
                  </a:cubicBezTo>
                  <a:cubicBezTo>
                    <a:pt x="10160" y="4063234"/>
                    <a:pt x="5080" y="4056884"/>
                    <a:pt x="7620" y="4047994"/>
                  </a:cubicBezTo>
                  <a:cubicBezTo>
                    <a:pt x="16510" y="4016074"/>
                    <a:pt x="12700" y="3936997"/>
                    <a:pt x="11430" y="3854757"/>
                  </a:cubicBezTo>
                  <a:cubicBezTo>
                    <a:pt x="10160" y="3687115"/>
                    <a:pt x="6350" y="3522635"/>
                    <a:pt x="7620" y="3354993"/>
                  </a:cubicBezTo>
                  <a:cubicBezTo>
                    <a:pt x="5080" y="3146230"/>
                    <a:pt x="0" y="562001"/>
                    <a:pt x="7620" y="350075"/>
                  </a:cubicBezTo>
                  <a:cubicBezTo>
                    <a:pt x="8890" y="308955"/>
                    <a:pt x="7620" y="264672"/>
                    <a:pt x="8890" y="223552"/>
                  </a:cubicBezTo>
                  <a:cubicBezTo>
                    <a:pt x="10160" y="157128"/>
                    <a:pt x="12700" y="843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807" y="30480"/>
                    <a:pt x="127164" y="29210"/>
                  </a:cubicBezTo>
                  <a:cubicBezTo>
                    <a:pt x="227328" y="25400"/>
                    <a:pt x="327493" y="22860"/>
                    <a:pt x="431367" y="20320"/>
                  </a:cubicBezTo>
                  <a:cubicBezTo>
                    <a:pt x="501853" y="17780"/>
                    <a:pt x="572339" y="16510"/>
                    <a:pt x="639115" y="13970"/>
                  </a:cubicBezTo>
                  <a:cubicBezTo>
                    <a:pt x="705891" y="11430"/>
                    <a:pt x="776377" y="8890"/>
                    <a:pt x="843154" y="8890"/>
                  </a:cubicBezTo>
                  <a:cubicBezTo>
                    <a:pt x="917349" y="7620"/>
                    <a:pt x="991545" y="10160"/>
                    <a:pt x="1065741" y="8890"/>
                  </a:cubicBezTo>
                  <a:cubicBezTo>
                    <a:pt x="1158486" y="8890"/>
                    <a:pt x="2839021" y="6350"/>
                    <a:pt x="2931766" y="5080"/>
                  </a:cubicBezTo>
                  <a:cubicBezTo>
                    <a:pt x="3020801" y="3810"/>
                    <a:pt x="3109836" y="2540"/>
                    <a:pt x="3202581" y="2540"/>
                  </a:cubicBezTo>
                  <a:cubicBezTo>
                    <a:pt x="3354682" y="1270"/>
                    <a:pt x="3503074" y="0"/>
                    <a:pt x="3655175" y="0"/>
                  </a:cubicBezTo>
                  <a:cubicBezTo>
                    <a:pt x="3718241" y="0"/>
                    <a:pt x="3785018" y="2540"/>
                    <a:pt x="3848084" y="2540"/>
                  </a:cubicBezTo>
                  <a:cubicBezTo>
                    <a:pt x="4022444" y="3810"/>
                    <a:pt x="4200514" y="5080"/>
                    <a:pt x="4374874" y="7620"/>
                  </a:cubicBezTo>
                  <a:cubicBezTo>
                    <a:pt x="4467619" y="8890"/>
                    <a:pt x="4560364" y="12700"/>
                    <a:pt x="4653109" y="16510"/>
                  </a:cubicBezTo>
                  <a:cubicBezTo>
                    <a:pt x="4675367" y="16510"/>
                    <a:pt x="4697626" y="16510"/>
                    <a:pt x="4716175" y="16510"/>
                  </a:cubicBezTo>
                  <a:cubicBezTo>
                    <a:pt x="4737583" y="17780"/>
                    <a:pt x="4746474" y="20320"/>
                    <a:pt x="4756633" y="21590"/>
                  </a:cubicBezTo>
                  <a:close/>
                  <a:moveTo>
                    <a:pt x="4766794" y="4060694"/>
                  </a:moveTo>
                  <a:cubicBezTo>
                    <a:pt x="4768064" y="4044184"/>
                    <a:pt x="4769333" y="4031484"/>
                    <a:pt x="4769333" y="4018784"/>
                  </a:cubicBezTo>
                  <a:cubicBezTo>
                    <a:pt x="4768064" y="3842105"/>
                    <a:pt x="4766794" y="3674463"/>
                    <a:pt x="4766794" y="3494167"/>
                  </a:cubicBezTo>
                  <a:cubicBezTo>
                    <a:pt x="4766794" y="3411928"/>
                    <a:pt x="4769333" y="3329688"/>
                    <a:pt x="4768064" y="3247448"/>
                  </a:cubicBezTo>
                  <a:cubicBezTo>
                    <a:pt x="4768064" y="3171534"/>
                    <a:pt x="4766794" y="3092457"/>
                    <a:pt x="4765524" y="3016544"/>
                  </a:cubicBezTo>
                  <a:cubicBezTo>
                    <a:pt x="4760444" y="2899510"/>
                    <a:pt x="4749014" y="476598"/>
                    <a:pt x="4749014" y="359564"/>
                  </a:cubicBezTo>
                  <a:cubicBezTo>
                    <a:pt x="4746474" y="261509"/>
                    <a:pt x="4743933" y="160291"/>
                    <a:pt x="4741394" y="63500"/>
                  </a:cubicBezTo>
                  <a:cubicBezTo>
                    <a:pt x="4740124" y="44450"/>
                    <a:pt x="4738854" y="43180"/>
                    <a:pt x="4705046" y="41910"/>
                  </a:cubicBezTo>
                  <a:cubicBezTo>
                    <a:pt x="4693916" y="41910"/>
                    <a:pt x="4686497" y="41910"/>
                    <a:pt x="4675367" y="40640"/>
                  </a:cubicBezTo>
                  <a:cubicBezTo>
                    <a:pt x="4582623" y="36830"/>
                    <a:pt x="4486168" y="31750"/>
                    <a:pt x="4393423" y="30480"/>
                  </a:cubicBezTo>
                  <a:cubicBezTo>
                    <a:pt x="4167126" y="26670"/>
                    <a:pt x="3937119" y="25400"/>
                    <a:pt x="3710822" y="22860"/>
                  </a:cubicBezTo>
                  <a:cubicBezTo>
                    <a:pt x="3677434" y="22860"/>
                    <a:pt x="3640336" y="22860"/>
                    <a:pt x="3606948" y="22860"/>
                  </a:cubicBezTo>
                  <a:cubicBezTo>
                    <a:pt x="3551301" y="22860"/>
                    <a:pt x="3495654" y="22860"/>
                    <a:pt x="3443717" y="22860"/>
                  </a:cubicBezTo>
                  <a:cubicBezTo>
                    <a:pt x="3325004" y="22860"/>
                    <a:pt x="3206290" y="22860"/>
                    <a:pt x="3091287" y="24130"/>
                  </a:cubicBezTo>
                  <a:cubicBezTo>
                    <a:pt x="2991122" y="25400"/>
                    <a:pt x="1303168" y="29210"/>
                    <a:pt x="1203003" y="29210"/>
                  </a:cubicBezTo>
                  <a:cubicBezTo>
                    <a:pt x="1039773" y="29210"/>
                    <a:pt x="876542" y="26670"/>
                    <a:pt x="713311" y="33020"/>
                  </a:cubicBezTo>
                  <a:cubicBezTo>
                    <a:pt x="627986" y="36830"/>
                    <a:pt x="546370" y="36830"/>
                    <a:pt x="464755" y="38100"/>
                  </a:cubicBezTo>
                  <a:cubicBezTo>
                    <a:pt x="323783" y="41910"/>
                    <a:pt x="182811" y="45720"/>
                    <a:pt x="49530" y="50800"/>
                  </a:cubicBezTo>
                  <a:cubicBezTo>
                    <a:pt x="36830" y="50800"/>
                    <a:pt x="34290" y="53340"/>
                    <a:pt x="33020" y="74888"/>
                  </a:cubicBezTo>
                  <a:cubicBezTo>
                    <a:pt x="31750" y="131823"/>
                    <a:pt x="31750" y="188759"/>
                    <a:pt x="30480" y="245694"/>
                  </a:cubicBezTo>
                  <a:cubicBezTo>
                    <a:pt x="29210" y="340586"/>
                    <a:pt x="26670" y="432315"/>
                    <a:pt x="25400" y="527207"/>
                  </a:cubicBezTo>
                  <a:cubicBezTo>
                    <a:pt x="20320" y="628425"/>
                    <a:pt x="26670" y="3101947"/>
                    <a:pt x="29210" y="3203165"/>
                  </a:cubicBezTo>
                  <a:cubicBezTo>
                    <a:pt x="29210" y="3310709"/>
                    <a:pt x="29210" y="3421417"/>
                    <a:pt x="30480" y="3528961"/>
                  </a:cubicBezTo>
                  <a:cubicBezTo>
                    <a:pt x="30480" y="3608038"/>
                    <a:pt x="33020" y="3687115"/>
                    <a:pt x="33020" y="3766191"/>
                  </a:cubicBezTo>
                  <a:cubicBezTo>
                    <a:pt x="33020" y="3851594"/>
                    <a:pt x="33020" y="3936997"/>
                    <a:pt x="31750" y="4018784"/>
                  </a:cubicBezTo>
                  <a:cubicBezTo>
                    <a:pt x="31750" y="4022594"/>
                    <a:pt x="31750" y="4025134"/>
                    <a:pt x="31750" y="4028944"/>
                  </a:cubicBezTo>
                  <a:cubicBezTo>
                    <a:pt x="31750" y="4039104"/>
                    <a:pt x="35560" y="4042914"/>
                    <a:pt x="44450" y="4042914"/>
                  </a:cubicBezTo>
                  <a:cubicBezTo>
                    <a:pt x="75227" y="4042914"/>
                    <a:pt x="127164" y="4044184"/>
                    <a:pt x="175391" y="4044184"/>
                  </a:cubicBezTo>
                  <a:cubicBezTo>
                    <a:pt x="245877" y="4044184"/>
                    <a:pt x="320073" y="4041644"/>
                    <a:pt x="390559" y="4044184"/>
                  </a:cubicBezTo>
                  <a:cubicBezTo>
                    <a:pt x="505563" y="4047994"/>
                    <a:pt x="620566" y="4050534"/>
                    <a:pt x="735570" y="4049264"/>
                  </a:cubicBezTo>
                  <a:cubicBezTo>
                    <a:pt x="809766" y="4047994"/>
                    <a:pt x="880252" y="4050534"/>
                    <a:pt x="954447" y="4050534"/>
                  </a:cubicBezTo>
                  <a:cubicBezTo>
                    <a:pt x="1062031" y="4050534"/>
                    <a:pt x="1169615" y="4049264"/>
                    <a:pt x="1277199" y="4050534"/>
                  </a:cubicBezTo>
                  <a:cubicBezTo>
                    <a:pt x="1436720" y="4051804"/>
                    <a:pt x="3187741" y="4041644"/>
                    <a:pt x="3350972" y="4044184"/>
                  </a:cubicBezTo>
                  <a:cubicBezTo>
                    <a:pt x="3421458" y="4045454"/>
                    <a:pt x="3491944" y="4046724"/>
                    <a:pt x="3558721" y="4046724"/>
                  </a:cubicBezTo>
                  <a:cubicBezTo>
                    <a:pt x="3681144" y="4049264"/>
                    <a:pt x="3799857" y="4045454"/>
                    <a:pt x="3922280" y="4049264"/>
                  </a:cubicBezTo>
                  <a:cubicBezTo>
                    <a:pt x="4022444" y="4051804"/>
                    <a:pt x="4122609" y="4051804"/>
                    <a:pt x="4222773" y="4054344"/>
                  </a:cubicBezTo>
                  <a:cubicBezTo>
                    <a:pt x="4371165" y="4058154"/>
                    <a:pt x="4519556" y="4060694"/>
                    <a:pt x="4667948" y="4061964"/>
                  </a:cubicBezTo>
                  <a:cubicBezTo>
                    <a:pt x="4723595" y="4061964"/>
                    <a:pt x="4746474" y="4060694"/>
                    <a:pt x="4766794" y="4060694"/>
                  </a:cubicBezTo>
                  <a:close/>
                </a:path>
              </a:pathLst>
            </a:custGeom>
            <a:solidFill>
              <a:srgbClr val="FFF6E5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 rot="212405">
            <a:off x="2134906" y="6093452"/>
            <a:ext cx="2500615" cy="354633"/>
          </a:xfrm>
          <a:custGeom>
            <a:avLst/>
            <a:gdLst/>
            <a:ahLst/>
            <a:cxnLst/>
            <a:rect l="l" t="t" r="r" b="b"/>
            <a:pathLst>
              <a:path w="2500615" h="354633">
                <a:moveTo>
                  <a:pt x="0" y="0"/>
                </a:moveTo>
                <a:lnTo>
                  <a:pt x="2500616" y="0"/>
                </a:lnTo>
                <a:lnTo>
                  <a:pt x="2500616" y="354633"/>
                </a:lnTo>
                <a:lnTo>
                  <a:pt x="0" y="354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335518" flipH="1">
            <a:off x="8187667" y="5977100"/>
            <a:ext cx="2500615" cy="354633"/>
          </a:xfrm>
          <a:custGeom>
            <a:avLst/>
            <a:gdLst/>
            <a:ahLst/>
            <a:cxnLst/>
            <a:rect l="l" t="t" r="r" b="b"/>
            <a:pathLst>
              <a:path w="2500615" h="354633">
                <a:moveTo>
                  <a:pt x="2500615" y="0"/>
                </a:moveTo>
                <a:lnTo>
                  <a:pt x="0" y="0"/>
                </a:lnTo>
                <a:lnTo>
                  <a:pt x="0" y="354633"/>
                </a:lnTo>
                <a:lnTo>
                  <a:pt x="2500615" y="354633"/>
                </a:lnTo>
                <a:lnTo>
                  <a:pt x="25006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468833">
            <a:off x="3159361" y="3626398"/>
            <a:ext cx="1503612" cy="1498144"/>
          </a:xfrm>
          <a:custGeom>
            <a:avLst/>
            <a:gdLst/>
            <a:ahLst/>
            <a:cxnLst/>
            <a:rect l="l" t="t" r="r" b="b"/>
            <a:pathLst>
              <a:path w="1503612" h="1498144">
                <a:moveTo>
                  <a:pt x="0" y="0"/>
                </a:moveTo>
                <a:lnTo>
                  <a:pt x="1503612" y="0"/>
                </a:lnTo>
                <a:lnTo>
                  <a:pt x="1503612" y="1498145"/>
                </a:lnTo>
                <a:lnTo>
                  <a:pt x="0" y="14981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67276">
            <a:off x="10891166" y="3758551"/>
            <a:ext cx="1495866" cy="1540145"/>
          </a:xfrm>
          <a:custGeom>
            <a:avLst/>
            <a:gdLst/>
            <a:ahLst/>
            <a:cxnLst/>
            <a:rect l="l" t="t" r="r" b="b"/>
            <a:pathLst>
              <a:path w="1495866" h="1540145">
                <a:moveTo>
                  <a:pt x="0" y="0"/>
                </a:moveTo>
                <a:lnTo>
                  <a:pt x="1495866" y="0"/>
                </a:lnTo>
                <a:lnTo>
                  <a:pt x="1495866" y="1540145"/>
                </a:lnTo>
                <a:lnTo>
                  <a:pt x="0" y="154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 rot="67276">
            <a:off x="13090650" y="4933770"/>
            <a:ext cx="4970235" cy="4238055"/>
            <a:chOff x="0" y="0"/>
            <a:chExt cx="4784573" cy="4079744"/>
          </a:xfrm>
        </p:grpSpPr>
        <p:sp>
          <p:nvSpPr>
            <p:cNvPr id="14" name="Freeform 14"/>
            <p:cNvSpPr/>
            <p:nvPr/>
          </p:nvSpPr>
          <p:spPr>
            <a:xfrm>
              <a:off x="10160" y="16510"/>
              <a:ext cx="4761713" cy="4051804"/>
            </a:xfrm>
            <a:custGeom>
              <a:avLst/>
              <a:gdLst/>
              <a:ahLst/>
              <a:cxnLst/>
              <a:rect l="l" t="t" r="r" b="b"/>
              <a:pathLst>
                <a:path w="4761713" h="4051804">
                  <a:moveTo>
                    <a:pt x="4761713" y="4051804"/>
                  </a:moveTo>
                  <a:lnTo>
                    <a:pt x="0" y="4044184"/>
                  </a:lnTo>
                  <a:lnTo>
                    <a:pt x="0" y="1418499"/>
                  </a:lnTo>
                  <a:lnTo>
                    <a:pt x="17780" y="19050"/>
                  </a:lnTo>
                  <a:lnTo>
                    <a:pt x="2372457" y="0"/>
                  </a:lnTo>
                  <a:lnTo>
                    <a:pt x="4742663" y="5080"/>
                  </a:lnTo>
                  <a:close/>
                </a:path>
              </a:pathLst>
            </a:custGeom>
            <a:solidFill>
              <a:srgbClr val="F4D9B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3810" y="0"/>
              <a:ext cx="4790924" cy="4078474"/>
            </a:xfrm>
            <a:custGeom>
              <a:avLst/>
              <a:gdLst/>
              <a:ahLst/>
              <a:cxnLst/>
              <a:rect l="l" t="t" r="r" b="b"/>
              <a:pathLst>
                <a:path w="4790924" h="4078474">
                  <a:moveTo>
                    <a:pt x="4756633" y="21590"/>
                  </a:moveTo>
                  <a:cubicBezTo>
                    <a:pt x="4757904" y="34290"/>
                    <a:pt x="4757904" y="44450"/>
                    <a:pt x="4759174" y="54610"/>
                  </a:cubicBezTo>
                  <a:cubicBezTo>
                    <a:pt x="4761713" y="125497"/>
                    <a:pt x="4762983" y="214063"/>
                    <a:pt x="4765524" y="299466"/>
                  </a:cubicBezTo>
                  <a:cubicBezTo>
                    <a:pt x="4765524" y="422826"/>
                    <a:pt x="4778224" y="2855227"/>
                    <a:pt x="4784574" y="2978587"/>
                  </a:cubicBezTo>
                  <a:cubicBezTo>
                    <a:pt x="4790924" y="3165208"/>
                    <a:pt x="4787113" y="3354993"/>
                    <a:pt x="4787113" y="3541613"/>
                  </a:cubicBezTo>
                  <a:cubicBezTo>
                    <a:pt x="4787113" y="3706093"/>
                    <a:pt x="4788383" y="3857920"/>
                    <a:pt x="4789654" y="4017514"/>
                  </a:cubicBezTo>
                  <a:cubicBezTo>
                    <a:pt x="4789654" y="4039104"/>
                    <a:pt x="4789654" y="4053074"/>
                    <a:pt x="4789654" y="4077204"/>
                  </a:cubicBezTo>
                  <a:cubicBezTo>
                    <a:pt x="4766794" y="4077204"/>
                    <a:pt x="4746474" y="4078474"/>
                    <a:pt x="4716175" y="4077204"/>
                  </a:cubicBezTo>
                  <a:cubicBezTo>
                    <a:pt x="4475039" y="4072124"/>
                    <a:pt x="4230192" y="4078474"/>
                    <a:pt x="3989056" y="4073394"/>
                  </a:cubicBezTo>
                  <a:cubicBezTo>
                    <a:pt x="3844374" y="4069584"/>
                    <a:pt x="3703402" y="4072124"/>
                    <a:pt x="3558721" y="4069584"/>
                  </a:cubicBezTo>
                  <a:cubicBezTo>
                    <a:pt x="3491944" y="4068314"/>
                    <a:pt x="3425168" y="4067044"/>
                    <a:pt x="3358392" y="4065774"/>
                  </a:cubicBezTo>
                  <a:cubicBezTo>
                    <a:pt x="3317584" y="4065774"/>
                    <a:pt x="3280486" y="4067044"/>
                    <a:pt x="3239678" y="4067044"/>
                  </a:cubicBezTo>
                  <a:cubicBezTo>
                    <a:pt x="3135804" y="4065774"/>
                    <a:pt x="2850150" y="4067044"/>
                    <a:pt x="2746276" y="4065774"/>
                  </a:cubicBezTo>
                  <a:cubicBezTo>
                    <a:pt x="2672080" y="4064504"/>
                    <a:pt x="1188164" y="4073394"/>
                    <a:pt x="1113968" y="4072124"/>
                  </a:cubicBezTo>
                  <a:cubicBezTo>
                    <a:pt x="1095419" y="4072124"/>
                    <a:pt x="1073161" y="4073394"/>
                    <a:pt x="1054612" y="4073394"/>
                  </a:cubicBezTo>
                  <a:cubicBezTo>
                    <a:pt x="1010094" y="4073394"/>
                    <a:pt x="969286" y="4074664"/>
                    <a:pt x="924769" y="4074664"/>
                  </a:cubicBezTo>
                  <a:cubicBezTo>
                    <a:pt x="813475" y="4074664"/>
                    <a:pt x="705891" y="4073394"/>
                    <a:pt x="594598" y="4072124"/>
                  </a:cubicBezTo>
                  <a:cubicBezTo>
                    <a:pt x="527821" y="4070854"/>
                    <a:pt x="461045" y="4069584"/>
                    <a:pt x="397979" y="4068314"/>
                  </a:cubicBezTo>
                  <a:cubicBezTo>
                    <a:pt x="279265" y="4067044"/>
                    <a:pt x="160552" y="4065774"/>
                    <a:pt x="48260" y="4065774"/>
                  </a:cubicBezTo>
                  <a:cubicBezTo>
                    <a:pt x="38100" y="4065774"/>
                    <a:pt x="29210" y="4065774"/>
                    <a:pt x="19050" y="4064504"/>
                  </a:cubicBezTo>
                  <a:cubicBezTo>
                    <a:pt x="10160" y="4063234"/>
                    <a:pt x="5080" y="4056884"/>
                    <a:pt x="7620" y="4047994"/>
                  </a:cubicBezTo>
                  <a:cubicBezTo>
                    <a:pt x="16510" y="4016074"/>
                    <a:pt x="12700" y="3936997"/>
                    <a:pt x="11430" y="3854757"/>
                  </a:cubicBezTo>
                  <a:cubicBezTo>
                    <a:pt x="10160" y="3687115"/>
                    <a:pt x="6350" y="3522635"/>
                    <a:pt x="7620" y="3354993"/>
                  </a:cubicBezTo>
                  <a:cubicBezTo>
                    <a:pt x="5080" y="3146230"/>
                    <a:pt x="0" y="562001"/>
                    <a:pt x="7620" y="350075"/>
                  </a:cubicBezTo>
                  <a:cubicBezTo>
                    <a:pt x="8890" y="308955"/>
                    <a:pt x="7620" y="264672"/>
                    <a:pt x="8890" y="223552"/>
                  </a:cubicBezTo>
                  <a:cubicBezTo>
                    <a:pt x="10160" y="157128"/>
                    <a:pt x="12700" y="843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807" y="30480"/>
                    <a:pt x="127164" y="29210"/>
                  </a:cubicBezTo>
                  <a:cubicBezTo>
                    <a:pt x="227328" y="25400"/>
                    <a:pt x="327493" y="22860"/>
                    <a:pt x="431367" y="20320"/>
                  </a:cubicBezTo>
                  <a:cubicBezTo>
                    <a:pt x="501853" y="17780"/>
                    <a:pt x="572339" y="16510"/>
                    <a:pt x="639115" y="13970"/>
                  </a:cubicBezTo>
                  <a:cubicBezTo>
                    <a:pt x="705891" y="11430"/>
                    <a:pt x="776377" y="8890"/>
                    <a:pt x="843154" y="8890"/>
                  </a:cubicBezTo>
                  <a:cubicBezTo>
                    <a:pt x="917349" y="7620"/>
                    <a:pt x="991545" y="10160"/>
                    <a:pt x="1065741" y="8890"/>
                  </a:cubicBezTo>
                  <a:cubicBezTo>
                    <a:pt x="1158486" y="8890"/>
                    <a:pt x="2839021" y="6350"/>
                    <a:pt x="2931766" y="5080"/>
                  </a:cubicBezTo>
                  <a:cubicBezTo>
                    <a:pt x="3020801" y="3810"/>
                    <a:pt x="3109836" y="2540"/>
                    <a:pt x="3202581" y="2540"/>
                  </a:cubicBezTo>
                  <a:cubicBezTo>
                    <a:pt x="3354682" y="1270"/>
                    <a:pt x="3503074" y="0"/>
                    <a:pt x="3655175" y="0"/>
                  </a:cubicBezTo>
                  <a:cubicBezTo>
                    <a:pt x="3718241" y="0"/>
                    <a:pt x="3785018" y="2540"/>
                    <a:pt x="3848084" y="2540"/>
                  </a:cubicBezTo>
                  <a:cubicBezTo>
                    <a:pt x="4022444" y="3810"/>
                    <a:pt x="4200514" y="5080"/>
                    <a:pt x="4374874" y="7620"/>
                  </a:cubicBezTo>
                  <a:cubicBezTo>
                    <a:pt x="4467619" y="8890"/>
                    <a:pt x="4560364" y="12700"/>
                    <a:pt x="4653109" y="16510"/>
                  </a:cubicBezTo>
                  <a:cubicBezTo>
                    <a:pt x="4675367" y="16510"/>
                    <a:pt x="4697626" y="16510"/>
                    <a:pt x="4716175" y="16510"/>
                  </a:cubicBezTo>
                  <a:cubicBezTo>
                    <a:pt x="4737583" y="17780"/>
                    <a:pt x="4746474" y="20320"/>
                    <a:pt x="4756633" y="21590"/>
                  </a:cubicBezTo>
                  <a:close/>
                  <a:moveTo>
                    <a:pt x="4766794" y="4060694"/>
                  </a:moveTo>
                  <a:cubicBezTo>
                    <a:pt x="4768064" y="4044184"/>
                    <a:pt x="4769333" y="4031484"/>
                    <a:pt x="4769333" y="4018784"/>
                  </a:cubicBezTo>
                  <a:cubicBezTo>
                    <a:pt x="4768064" y="3842105"/>
                    <a:pt x="4766794" y="3674463"/>
                    <a:pt x="4766794" y="3494167"/>
                  </a:cubicBezTo>
                  <a:cubicBezTo>
                    <a:pt x="4766794" y="3411928"/>
                    <a:pt x="4769333" y="3329688"/>
                    <a:pt x="4768064" y="3247448"/>
                  </a:cubicBezTo>
                  <a:cubicBezTo>
                    <a:pt x="4768064" y="3171534"/>
                    <a:pt x="4766794" y="3092457"/>
                    <a:pt x="4765524" y="3016544"/>
                  </a:cubicBezTo>
                  <a:cubicBezTo>
                    <a:pt x="4760444" y="2899510"/>
                    <a:pt x="4749014" y="476598"/>
                    <a:pt x="4749014" y="359564"/>
                  </a:cubicBezTo>
                  <a:cubicBezTo>
                    <a:pt x="4746474" y="261509"/>
                    <a:pt x="4743933" y="160291"/>
                    <a:pt x="4741394" y="63500"/>
                  </a:cubicBezTo>
                  <a:cubicBezTo>
                    <a:pt x="4740124" y="44450"/>
                    <a:pt x="4738854" y="43180"/>
                    <a:pt x="4705046" y="41910"/>
                  </a:cubicBezTo>
                  <a:cubicBezTo>
                    <a:pt x="4693916" y="41910"/>
                    <a:pt x="4686497" y="41910"/>
                    <a:pt x="4675367" y="40640"/>
                  </a:cubicBezTo>
                  <a:cubicBezTo>
                    <a:pt x="4582623" y="36830"/>
                    <a:pt x="4486168" y="31750"/>
                    <a:pt x="4393423" y="30480"/>
                  </a:cubicBezTo>
                  <a:cubicBezTo>
                    <a:pt x="4167126" y="26670"/>
                    <a:pt x="3937119" y="25400"/>
                    <a:pt x="3710822" y="22860"/>
                  </a:cubicBezTo>
                  <a:cubicBezTo>
                    <a:pt x="3677434" y="22860"/>
                    <a:pt x="3640336" y="22860"/>
                    <a:pt x="3606948" y="22860"/>
                  </a:cubicBezTo>
                  <a:cubicBezTo>
                    <a:pt x="3551301" y="22860"/>
                    <a:pt x="3495654" y="22860"/>
                    <a:pt x="3443717" y="22860"/>
                  </a:cubicBezTo>
                  <a:cubicBezTo>
                    <a:pt x="3325004" y="22860"/>
                    <a:pt x="3206290" y="22860"/>
                    <a:pt x="3091287" y="24130"/>
                  </a:cubicBezTo>
                  <a:cubicBezTo>
                    <a:pt x="2991122" y="25400"/>
                    <a:pt x="1303168" y="29210"/>
                    <a:pt x="1203003" y="29210"/>
                  </a:cubicBezTo>
                  <a:cubicBezTo>
                    <a:pt x="1039773" y="29210"/>
                    <a:pt x="876542" y="26670"/>
                    <a:pt x="713311" y="33020"/>
                  </a:cubicBezTo>
                  <a:cubicBezTo>
                    <a:pt x="627986" y="36830"/>
                    <a:pt x="546370" y="36830"/>
                    <a:pt x="464755" y="38100"/>
                  </a:cubicBezTo>
                  <a:cubicBezTo>
                    <a:pt x="323783" y="41910"/>
                    <a:pt x="182811" y="45720"/>
                    <a:pt x="49530" y="50800"/>
                  </a:cubicBezTo>
                  <a:cubicBezTo>
                    <a:pt x="36830" y="50800"/>
                    <a:pt x="34290" y="53340"/>
                    <a:pt x="33020" y="74888"/>
                  </a:cubicBezTo>
                  <a:cubicBezTo>
                    <a:pt x="31750" y="131823"/>
                    <a:pt x="31750" y="188759"/>
                    <a:pt x="30480" y="245694"/>
                  </a:cubicBezTo>
                  <a:cubicBezTo>
                    <a:pt x="29210" y="340586"/>
                    <a:pt x="26670" y="432315"/>
                    <a:pt x="25400" y="527207"/>
                  </a:cubicBezTo>
                  <a:cubicBezTo>
                    <a:pt x="20320" y="628425"/>
                    <a:pt x="26670" y="3101947"/>
                    <a:pt x="29210" y="3203165"/>
                  </a:cubicBezTo>
                  <a:cubicBezTo>
                    <a:pt x="29210" y="3310709"/>
                    <a:pt x="29210" y="3421417"/>
                    <a:pt x="30480" y="3528961"/>
                  </a:cubicBezTo>
                  <a:cubicBezTo>
                    <a:pt x="30480" y="3608038"/>
                    <a:pt x="33020" y="3687115"/>
                    <a:pt x="33020" y="3766191"/>
                  </a:cubicBezTo>
                  <a:cubicBezTo>
                    <a:pt x="33020" y="3851594"/>
                    <a:pt x="33020" y="3936997"/>
                    <a:pt x="31750" y="4018784"/>
                  </a:cubicBezTo>
                  <a:cubicBezTo>
                    <a:pt x="31750" y="4022594"/>
                    <a:pt x="31750" y="4025134"/>
                    <a:pt x="31750" y="4028944"/>
                  </a:cubicBezTo>
                  <a:cubicBezTo>
                    <a:pt x="31750" y="4039104"/>
                    <a:pt x="35560" y="4042914"/>
                    <a:pt x="44450" y="4042914"/>
                  </a:cubicBezTo>
                  <a:cubicBezTo>
                    <a:pt x="75227" y="4042914"/>
                    <a:pt x="127164" y="4044184"/>
                    <a:pt x="175391" y="4044184"/>
                  </a:cubicBezTo>
                  <a:cubicBezTo>
                    <a:pt x="245877" y="4044184"/>
                    <a:pt x="320073" y="4041644"/>
                    <a:pt x="390559" y="4044184"/>
                  </a:cubicBezTo>
                  <a:cubicBezTo>
                    <a:pt x="505563" y="4047994"/>
                    <a:pt x="620566" y="4050534"/>
                    <a:pt x="735570" y="4049264"/>
                  </a:cubicBezTo>
                  <a:cubicBezTo>
                    <a:pt x="809766" y="4047994"/>
                    <a:pt x="880252" y="4050534"/>
                    <a:pt x="954447" y="4050534"/>
                  </a:cubicBezTo>
                  <a:cubicBezTo>
                    <a:pt x="1062031" y="4050534"/>
                    <a:pt x="1169615" y="4049264"/>
                    <a:pt x="1277199" y="4050534"/>
                  </a:cubicBezTo>
                  <a:cubicBezTo>
                    <a:pt x="1436720" y="4051804"/>
                    <a:pt x="3187741" y="4041644"/>
                    <a:pt x="3350972" y="4044184"/>
                  </a:cubicBezTo>
                  <a:cubicBezTo>
                    <a:pt x="3421458" y="4045454"/>
                    <a:pt x="3491944" y="4046724"/>
                    <a:pt x="3558721" y="4046724"/>
                  </a:cubicBezTo>
                  <a:cubicBezTo>
                    <a:pt x="3681144" y="4049264"/>
                    <a:pt x="3799857" y="4045454"/>
                    <a:pt x="3922280" y="4049264"/>
                  </a:cubicBezTo>
                  <a:cubicBezTo>
                    <a:pt x="4022444" y="4051804"/>
                    <a:pt x="4122609" y="4051804"/>
                    <a:pt x="4222773" y="4054344"/>
                  </a:cubicBezTo>
                  <a:cubicBezTo>
                    <a:pt x="4371165" y="4058154"/>
                    <a:pt x="4519556" y="4060694"/>
                    <a:pt x="4667948" y="4061964"/>
                  </a:cubicBezTo>
                  <a:cubicBezTo>
                    <a:pt x="4723595" y="4061964"/>
                    <a:pt x="4746474" y="4060694"/>
                    <a:pt x="4766794" y="4060694"/>
                  </a:cubicBezTo>
                  <a:close/>
                </a:path>
              </a:pathLst>
            </a:custGeom>
            <a:solidFill>
              <a:srgbClr val="FFF6E5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6" name="Freeform 16"/>
          <p:cNvSpPr/>
          <p:nvPr/>
        </p:nvSpPr>
        <p:spPr>
          <a:xfrm rot="468833">
            <a:off x="16202044" y="3880261"/>
            <a:ext cx="1503612" cy="1498144"/>
          </a:xfrm>
          <a:custGeom>
            <a:avLst/>
            <a:gdLst/>
            <a:ahLst/>
            <a:cxnLst/>
            <a:rect l="l" t="t" r="r" b="b"/>
            <a:pathLst>
              <a:path w="1503612" h="1498144">
                <a:moveTo>
                  <a:pt x="0" y="0"/>
                </a:moveTo>
                <a:lnTo>
                  <a:pt x="1503612" y="0"/>
                </a:lnTo>
                <a:lnTo>
                  <a:pt x="1503612" y="1498145"/>
                </a:lnTo>
                <a:lnTo>
                  <a:pt x="0" y="14981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 rot="67276">
            <a:off x="13584112" y="5249091"/>
            <a:ext cx="3981796" cy="151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III miejsce</a:t>
            </a:r>
          </a:p>
          <a:p>
            <a:pPr marL="0" lvl="0" indent="0" algn="l">
              <a:lnSpc>
                <a:spcPts val="5400"/>
              </a:lnSpc>
            </a:pPr>
            <a:endParaRPr lang="en-US" sz="5400">
              <a:solidFill>
                <a:srgbClr val="B44928"/>
              </a:solidFill>
              <a:latin typeface="Farsan"/>
              <a:ea typeface="Farsan"/>
              <a:cs typeface="Farsan"/>
              <a:sym typeface="Farsan"/>
            </a:endParaRPr>
          </a:p>
        </p:txBody>
      </p:sp>
      <p:sp>
        <p:nvSpPr>
          <p:cNvPr id="18" name="Freeform 18"/>
          <p:cNvSpPr/>
          <p:nvPr/>
        </p:nvSpPr>
        <p:spPr>
          <a:xfrm rot="-335518" flipH="1">
            <a:off x="13594387" y="5977100"/>
            <a:ext cx="2500615" cy="354633"/>
          </a:xfrm>
          <a:custGeom>
            <a:avLst/>
            <a:gdLst/>
            <a:ahLst/>
            <a:cxnLst/>
            <a:rect l="l" t="t" r="r" b="b"/>
            <a:pathLst>
              <a:path w="2500615" h="354633">
                <a:moveTo>
                  <a:pt x="2500615" y="0"/>
                </a:moveTo>
                <a:lnTo>
                  <a:pt x="0" y="0"/>
                </a:lnTo>
                <a:lnTo>
                  <a:pt x="0" y="354633"/>
                </a:lnTo>
                <a:lnTo>
                  <a:pt x="2500615" y="354633"/>
                </a:lnTo>
                <a:lnTo>
                  <a:pt x="25006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548238" y="483190"/>
            <a:ext cx="3455229" cy="3260872"/>
          </a:xfrm>
          <a:custGeom>
            <a:avLst/>
            <a:gdLst/>
            <a:ahLst/>
            <a:cxnLst/>
            <a:rect l="l" t="t" r="r" b="b"/>
            <a:pathLst>
              <a:path w="3455229" h="3260872">
                <a:moveTo>
                  <a:pt x="0" y="0"/>
                </a:moveTo>
                <a:lnTo>
                  <a:pt x="3455229" y="0"/>
                </a:lnTo>
                <a:lnTo>
                  <a:pt x="3455229" y="3260872"/>
                </a:lnTo>
                <a:lnTo>
                  <a:pt x="0" y="32608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TextBox 20"/>
          <p:cNvSpPr txBox="1"/>
          <p:nvPr/>
        </p:nvSpPr>
        <p:spPr>
          <a:xfrm>
            <a:off x="3679044" y="1225559"/>
            <a:ext cx="12158478" cy="1205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1"/>
              </a:lnSpc>
            </a:pPr>
            <a:r>
              <a:rPr lang="en-US" sz="4599">
                <a:solidFill>
                  <a:srgbClr val="FFF6E5"/>
                </a:solidFill>
                <a:latin typeface="Farsan"/>
                <a:ea typeface="Farsan"/>
                <a:cs typeface="Farsan"/>
                <a:sym typeface="Farsan"/>
              </a:rPr>
              <a:t>Wyniki ogólnopolskiego konkursu plastycznego „Jubileuszowe pozdrowienia dla Ciebie, Szkoło!”</a:t>
            </a:r>
          </a:p>
        </p:txBody>
      </p:sp>
      <p:sp>
        <p:nvSpPr>
          <p:cNvPr id="21" name="TextBox 21"/>
          <p:cNvSpPr txBox="1"/>
          <p:nvPr/>
        </p:nvSpPr>
        <p:spPr>
          <a:xfrm rot="67276">
            <a:off x="7875591" y="5193038"/>
            <a:ext cx="3981796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</a:pPr>
            <a:r>
              <a:rPr lang="en-US" sz="5400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II miejsce</a:t>
            </a:r>
          </a:p>
        </p:txBody>
      </p:sp>
      <p:sp>
        <p:nvSpPr>
          <p:cNvPr id="22" name="TextBox 22"/>
          <p:cNvSpPr txBox="1"/>
          <p:nvPr/>
        </p:nvSpPr>
        <p:spPr>
          <a:xfrm rot="-230014">
            <a:off x="2084601" y="5331916"/>
            <a:ext cx="3837096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I miejsce</a:t>
            </a:r>
          </a:p>
        </p:txBody>
      </p:sp>
      <p:sp>
        <p:nvSpPr>
          <p:cNvPr id="23" name="TextBox 23"/>
          <p:cNvSpPr txBox="1"/>
          <p:nvPr/>
        </p:nvSpPr>
        <p:spPr>
          <a:xfrm rot="-230014">
            <a:off x="1626435" y="6743209"/>
            <a:ext cx="4013453" cy="92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2"/>
              </a:lnSpc>
            </a:pPr>
            <a:r>
              <a:rPr lang="en-US" sz="2724">
                <a:solidFill>
                  <a:srgbClr val="3B302D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Aleksander Demski kl. I e</a:t>
            </a:r>
          </a:p>
          <a:p>
            <a:pPr algn="l">
              <a:lnSpc>
                <a:spcPts val="3542"/>
              </a:lnSpc>
            </a:pPr>
            <a:r>
              <a:rPr lang="en-US" sz="2724">
                <a:solidFill>
                  <a:srgbClr val="3B302D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SP nr 25 Wrocław</a:t>
            </a:r>
          </a:p>
        </p:txBody>
      </p:sp>
      <p:sp>
        <p:nvSpPr>
          <p:cNvPr id="24" name="TextBox 24"/>
          <p:cNvSpPr txBox="1"/>
          <p:nvPr/>
        </p:nvSpPr>
        <p:spPr>
          <a:xfrm rot="73538">
            <a:off x="7752270" y="6555759"/>
            <a:ext cx="4013453" cy="92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2"/>
              </a:lnSpc>
            </a:pPr>
            <a:r>
              <a:rPr lang="en-US" sz="2724">
                <a:solidFill>
                  <a:srgbClr val="3B302D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Filip Sarnowski kl. III a</a:t>
            </a:r>
          </a:p>
          <a:p>
            <a:pPr algn="l">
              <a:lnSpc>
                <a:spcPts val="3542"/>
              </a:lnSpc>
            </a:pPr>
            <a:r>
              <a:rPr lang="en-US" sz="2724">
                <a:solidFill>
                  <a:srgbClr val="3B302D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SP nr 25 Wrocław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830796" y="6609930"/>
            <a:ext cx="4013453" cy="92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2"/>
              </a:lnSpc>
            </a:pPr>
            <a:r>
              <a:rPr lang="en-US" sz="2724">
                <a:solidFill>
                  <a:srgbClr val="3B302D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Davyd Denys kl. I a</a:t>
            </a:r>
          </a:p>
          <a:p>
            <a:pPr algn="l">
              <a:lnSpc>
                <a:spcPts val="3542"/>
              </a:lnSpc>
            </a:pPr>
            <a:r>
              <a:rPr lang="en-US" sz="2724">
                <a:solidFill>
                  <a:srgbClr val="3B302D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SP nr 25 Wrocław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479" y="6044709"/>
            <a:ext cx="18746040" cy="4660042"/>
          </a:xfrm>
          <a:custGeom>
            <a:avLst/>
            <a:gdLst/>
            <a:ahLst/>
            <a:cxnLst/>
            <a:rect l="l" t="t" r="r" b="b"/>
            <a:pathLst>
              <a:path w="18746040" h="4660042">
                <a:moveTo>
                  <a:pt x="0" y="0"/>
                </a:moveTo>
                <a:lnTo>
                  <a:pt x="18746040" y="0"/>
                </a:lnTo>
                <a:lnTo>
                  <a:pt x="18746040" y="4660041"/>
                </a:lnTo>
                <a:lnTo>
                  <a:pt x="0" y="46600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" b="-1289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6802615">
            <a:off x="4727937" y="-55605"/>
            <a:ext cx="1474659" cy="2428330"/>
          </a:xfrm>
          <a:custGeom>
            <a:avLst/>
            <a:gdLst/>
            <a:ahLst/>
            <a:cxnLst/>
            <a:rect l="l" t="t" r="r" b="b"/>
            <a:pathLst>
              <a:path w="1474659" h="2428330">
                <a:moveTo>
                  <a:pt x="0" y="0"/>
                </a:moveTo>
                <a:lnTo>
                  <a:pt x="1474658" y="0"/>
                </a:lnTo>
                <a:lnTo>
                  <a:pt x="1474658" y="2428330"/>
                </a:lnTo>
                <a:lnTo>
                  <a:pt x="0" y="2428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89668" y="2957400"/>
            <a:ext cx="5471896" cy="4410485"/>
          </a:xfrm>
          <a:custGeom>
            <a:avLst/>
            <a:gdLst/>
            <a:ahLst/>
            <a:cxnLst/>
            <a:rect l="l" t="t" r="r" b="b"/>
            <a:pathLst>
              <a:path w="5471896" h="4410485">
                <a:moveTo>
                  <a:pt x="0" y="0"/>
                </a:moveTo>
                <a:lnTo>
                  <a:pt x="5471896" y="0"/>
                </a:lnTo>
                <a:lnTo>
                  <a:pt x="5471896" y="4410485"/>
                </a:lnTo>
                <a:lnTo>
                  <a:pt x="0" y="44104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872322" y="2957400"/>
            <a:ext cx="5175530" cy="4410485"/>
          </a:xfrm>
          <a:custGeom>
            <a:avLst/>
            <a:gdLst/>
            <a:ahLst/>
            <a:cxnLst/>
            <a:rect l="l" t="t" r="r" b="b"/>
            <a:pathLst>
              <a:path w="5175530" h="4410485">
                <a:moveTo>
                  <a:pt x="0" y="0"/>
                </a:moveTo>
                <a:lnTo>
                  <a:pt x="5175530" y="0"/>
                </a:lnTo>
                <a:lnTo>
                  <a:pt x="5175530" y="4410485"/>
                </a:lnTo>
                <a:lnTo>
                  <a:pt x="0" y="44104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3147122" y="2957400"/>
            <a:ext cx="3065353" cy="5120339"/>
          </a:xfrm>
          <a:custGeom>
            <a:avLst/>
            <a:gdLst/>
            <a:ahLst/>
            <a:cxnLst/>
            <a:rect l="l" t="t" r="r" b="b"/>
            <a:pathLst>
              <a:path w="3065353" h="5120339">
                <a:moveTo>
                  <a:pt x="0" y="0"/>
                </a:moveTo>
                <a:lnTo>
                  <a:pt x="3065353" y="0"/>
                </a:lnTo>
                <a:lnTo>
                  <a:pt x="3065353" y="5120339"/>
                </a:lnTo>
                <a:lnTo>
                  <a:pt x="0" y="51203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82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4058210" y="6803251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0" y="0"/>
                </a:moveTo>
                <a:lnTo>
                  <a:pt x="3975926" y="0"/>
                </a:lnTo>
                <a:lnTo>
                  <a:pt x="39759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5043130" y="211143"/>
            <a:ext cx="2987201" cy="2105976"/>
          </a:xfrm>
          <a:custGeom>
            <a:avLst/>
            <a:gdLst/>
            <a:ahLst/>
            <a:cxnLst/>
            <a:rect l="l" t="t" r="r" b="b"/>
            <a:pathLst>
              <a:path w="2987201" h="2105976">
                <a:moveTo>
                  <a:pt x="0" y="0"/>
                </a:moveTo>
                <a:lnTo>
                  <a:pt x="2987201" y="0"/>
                </a:lnTo>
                <a:lnTo>
                  <a:pt x="2987201" y="2105976"/>
                </a:lnTo>
                <a:lnTo>
                  <a:pt x="0" y="21059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5465266" y="1669419"/>
            <a:ext cx="7495273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0"/>
              </a:lnSpc>
              <a:spcBef>
                <a:spcPct val="0"/>
              </a:spcBef>
            </a:pPr>
            <a:r>
              <a:rPr lang="en-US" sz="4500" spc="89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PACE LAUREATÓW KONKURSU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9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743000">
            <a:off x="-2647868" y="1107116"/>
            <a:ext cx="11928993" cy="8421916"/>
          </a:xfrm>
          <a:custGeom>
            <a:avLst/>
            <a:gdLst/>
            <a:ahLst/>
            <a:cxnLst/>
            <a:rect l="l" t="t" r="r" b="b"/>
            <a:pathLst>
              <a:path w="11928993" h="8421916">
                <a:moveTo>
                  <a:pt x="0" y="0"/>
                </a:moveTo>
                <a:lnTo>
                  <a:pt x="11928993" y="0"/>
                </a:lnTo>
                <a:lnTo>
                  <a:pt x="11928993" y="8421916"/>
                </a:lnTo>
                <a:lnTo>
                  <a:pt x="0" y="8421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53" r="-9922" b="-416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126179" y="282798"/>
            <a:ext cx="10854956" cy="7750536"/>
          </a:xfrm>
          <a:custGeom>
            <a:avLst/>
            <a:gdLst/>
            <a:ahLst/>
            <a:cxnLst/>
            <a:rect l="l" t="t" r="r" b="b"/>
            <a:pathLst>
              <a:path w="10854956" h="7750536">
                <a:moveTo>
                  <a:pt x="0" y="0"/>
                </a:moveTo>
                <a:lnTo>
                  <a:pt x="10854955" y="0"/>
                </a:lnTo>
                <a:lnTo>
                  <a:pt x="10854955" y="7750536"/>
                </a:lnTo>
                <a:lnTo>
                  <a:pt x="0" y="7750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372552" y="3478201"/>
            <a:ext cx="6262751" cy="360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Prace plastyczne zostały zaprezentowane w holu Szkoły Podstawowej nr 25 we  Wrocław, 1</a:t>
            </a:r>
            <a:r>
              <a:rPr lang="en-US" sz="3500" u="none">
                <a:solidFill>
                  <a:srgbClr val="3B302D"/>
                </a:solidFill>
                <a:latin typeface="Farsan"/>
                <a:ea typeface="Farsan"/>
                <a:cs typeface="Farsan"/>
                <a:sym typeface="Farsan"/>
              </a:rPr>
              <a:t> piętro w pobliżu sali świetlicowej nr 110. Stanowią piękną ozdobę podczas obchodów 80-lecia istnienia naszej szkoły.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endParaRPr lang="en-US" sz="3500" u="none">
              <a:solidFill>
                <a:srgbClr val="3B302D"/>
              </a:solidFill>
              <a:latin typeface="Farsan"/>
              <a:ea typeface="Farsan"/>
              <a:cs typeface="Farsan"/>
              <a:sym typeface="Fars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18719" y="8076640"/>
            <a:ext cx="14050562" cy="98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9"/>
              </a:lnSpc>
              <a:spcBef>
                <a:spcPct val="0"/>
              </a:spcBef>
            </a:pPr>
            <a:r>
              <a:rPr lang="en-US" sz="3306" u="none">
                <a:solidFill>
                  <a:srgbClr val="FFF6E5"/>
                </a:solidFill>
                <a:latin typeface="Farsan"/>
                <a:ea typeface="Farsan"/>
                <a:cs typeface="Farsan"/>
                <a:sym typeface="Farsan"/>
              </a:rPr>
              <a:t>SERDECZNIE GRATULUJEMY ZWYCIĘZCOM I DZIĘKUJEMY WSZYSTKIM UCZNIOM ZA UDZIAŁ!</a:t>
            </a:r>
          </a:p>
          <a:p>
            <a:pPr marL="0" lvl="0" indent="0" algn="l">
              <a:lnSpc>
                <a:spcPts val="2645"/>
              </a:lnSpc>
              <a:spcBef>
                <a:spcPct val="0"/>
              </a:spcBef>
            </a:pPr>
            <a:endParaRPr lang="en-US" sz="3306" u="none">
              <a:solidFill>
                <a:srgbClr val="FFF6E5"/>
              </a:solidFill>
              <a:latin typeface="Farsan"/>
              <a:ea typeface="Farsan"/>
              <a:cs typeface="Farsan"/>
              <a:sym typeface="Fars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10028" y="560828"/>
            <a:ext cx="5861890" cy="210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00"/>
              </a:lnSpc>
              <a:spcBef>
                <a:spcPct val="0"/>
              </a:spcBef>
            </a:pPr>
            <a:r>
              <a:rPr lang="en-US" sz="7000" spc="140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WYSTAWA PRAC KONKURSOWYCH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8111" r="-181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1946903">
            <a:off x="14888477" y="-1821630"/>
            <a:ext cx="4741647" cy="8905919"/>
          </a:xfrm>
          <a:custGeom>
            <a:avLst/>
            <a:gdLst/>
            <a:ahLst/>
            <a:cxnLst/>
            <a:rect l="l" t="t" r="r" b="b"/>
            <a:pathLst>
              <a:path w="4741647" h="8905919">
                <a:moveTo>
                  <a:pt x="0" y="0"/>
                </a:moveTo>
                <a:lnTo>
                  <a:pt x="4741646" y="0"/>
                </a:lnTo>
                <a:lnTo>
                  <a:pt x="4741646" y="8905919"/>
                </a:lnTo>
                <a:lnTo>
                  <a:pt x="0" y="8905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27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6464420">
            <a:off x="2288835" y="-201886"/>
            <a:ext cx="2741657" cy="3314117"/>
          </a:xfrm>
          <a:custGeom>
            <a:avLst/>
            <a:gdLst/>
            <a:ahLst/>
            <a:cxnLst/>
            <a:rect l="l" t="t" r="r" b="b"/>
            <a:pathLst>
              <a:path w="2741657" h="3314117">
                <a:moveTo>
                  <a:pt x="0" y="0"/>
                </a:moveTo>
                <a:lnTo>
                  <a:pt x="2741657" y="0"/>
                </a:lnTo>
                <a:lnTo>
                  <a:pt x="2741657" y="3314117"/>
                </a:lnTo>
                <a:lnTo>
                  <a:pt x="0" y="3314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5400000">
            <a:off x="7153286" y="2827203"/>
            <a:ext cx="4314805" cy="7643514"/>
          </a:xfrm>
          <a:custGeom>
            <a:avLst/>
            <a:gdLst/>
            <a:ahLst/>
            <a:cxnLst/>
            <a:rect l="l" t="t" r="r" b="b"/>
            <a:pathLst>
              <a:path w="4314805" h="7643514">
                <a:moveTo>
                  <a:pt x="0" y="0"/>
                </a:moveTo>
                <a:lnTo>
                  <a:pt x="4314805" y="0"/>
                </a:lnTo>
                <a:lnTo>
                  <a:pt x="4314805" y="7643514"/>
                </a:lnTo>
                <a:lnTo>
                  <a:pt x="0" y="7643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8531" r="-8340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5400000">
            <a:off x="6725881" y="-12600"/>
            <a:ext cx="6108290" cy="10820605"/>
          </a:xfrm>
          <a:custGeom>
            <a:avLst/>
            <a:gdLst/>
            <a:ahLst/>
            <a:cxnLst/>
            <a:rect l="l" t="t" r="r" b="b"/>
            <a:pathLst>
              <a:path w="6108290" h="10820605">
                <a:moveTo>
                  <a:pt x="0" y="0"/>
                </a:moveTo>
                <a:lnTo>
                  <a:pt x="6108291" y="0"/>
                </a:lnTo>
                <a:lnTo>
                  <a:pt x="6108291" y="10820605"/>
                </a:lnTo>
                <a:lnTo>
                  <a:pt x="0" y="1082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8531" r="-8340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-4837196">
            <a:off x="-4263322" y="411344"/>
            <a:ext cx="9337596" cy="3718664"/>
          </a:xfrm>
          <a:custGeom>
            <a:avLst/>
            <a:gdLst/>
            <a:ahLst/>
            <a:cxnLst/>
            <a:rect l="l" t="t" r="r" b="b"/>
            <a:pathLst>
              <a:path w="9337596" h="3718664">
                <a:moveTo>
                  <a:pt x="0" y="0"/>
                </a:moveTo>
                <a:lnTo>
                  <a:pt x="9337596" y="0"/>
                </a:lnTo>
                <a:lnTo>
                  <a:pt x="9337596" y="3718664"/>
                </a:lnTo>
                <a:lnTo>
                  <a:pt x="0" y="3718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930" r="-4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681607">
            <a:off x="1179583" y="2333969"/>
            <a:ext cx="1323959" cy="1323959"/>
          </a:xfrm>
          <a:custGeom>
            <a:avLst/>
            <a:gdLst/>
            <a:ahLst/>
            <a:cxnLst/>
            <a:rect l="l" t="t" r="r" b="b"/>
            <a:pathLst>
              <a:path w="1323959" h="1323959">
                <a:moveTo>
                  <a:pt x="0" y="0"/>
                </a:moveTo>
                <a:lnTo>
                  <a:pt x="1323959" y="0"/>
                </a:lnTo>
                <a:lnTo>
                  <a:pt x="1323959" y="1323958"/>
                </a:lnTo>
                <a:lnTo>
                  <a:pt x="0" y="1323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4514182" y="2681805"/>
            <a:ext cx="2282878" cy="2187093"/>
          </a:xfrm>
          <a:custGeom>
            <a:avLst/>
            <a:gdLst/>
            <a:ahLst/>
            <a:cxnLst/>
            <a:rect l="l" t="t" r="r" b="b"/>
            <a:pathLst>
              <a:path w="2282878" h="2187093">
                <a:moveTo>
                  <a:pt x="0" y="0"/>
                </a:moveTo>
                <a:lnTo>
                  <a:pt x="2282878" y="0"/>
                </a:lnTo>
                <a:lnTo>
                  <a:pt x="2282878" y="2187093"/>
                </a:lnTo>
                <a:lnTo>
                  <a:pt x="0" y="21870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2869431" y="6020191"/>
            <a:ext cx="4911320" cy="3806273"/>
          </a:xfrm>
          <a:custGeom>
            <a:avLst/>
            <a:gdLst/>
            <a:ahLst/>
            <a:cxnLst/>
            <a:rect l="l" t="t" r="r" b="b"/>
            <a:pathLst>
              <a:path w="4911320" h="3806273">
                <a:moveTo>
                  <a:pt x="0" y="0"/>
                </a:moveTo>
                <a:lnTo>
                  <a:pt x="4911320" y="0"/>
                </a:lnTo>
                <a:lnTo>
                  <a:pt x="4911320" y="3806273"/>
                </a:lnTo>
                <a:lnTo>
                  <a:pt x="0" y="38062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4769473" y="102845"/>
            <a:ext cx="3272198" cy="2167831"/>
          </a:xfrm>
          <a:custGeom>
            <a:avLst/>
            <a:gdLst/>
            <a:ahLst/>
            <a:cxnLst/>
            <a:rect l="l" t="t" r="r" b="b"/>
            <a:pathLst>
              <a:path w="3272198" h="2167831">
                <a:moveTo>
                  <a:pt x="0" y="0"/>
                </a:moveTo>
                <a:lnTo>
                  <a:pt x="3272199" y="0"/>
                </a:lnTo>
                <a:lnTo>
                  <a:pt x="3272199" y="2167831"/>
                </a:lnTo>
                <a:lnTo>
                  <a:pt x="0" y="21678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544995" y="6109847"/>
            <a:ext cx="2237422" cy="4114800"/>
          </a:xfrm>
          <a:custGeom>
            <a:avLst/>
            <a:gdLst/>
            <a:ahLst/>
            <a:cxnLst/>
            <a:rect l="l" t="t" r="r" b="b"/>
            <a:pathLst>
              <a:path w="2237422" h="4114800">
                <a:moveTo>
                  <a:pt x="0" y="0"/>
                </a:moveTo>
                <a:lnTo>
                  <a:pt x="2237422" y="0"/>
                </a:lnTo>
                <a:lnTo>
                  <a:pt x="22374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5655621" y="857637"/>
            <a:ext cx="7310136" cy="120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8000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Dziękujemy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97970" y="4802223"/>
            <a:ext cx="6371461" cy="254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  <a:spcBef>
                <a:spcPct val="0"/>
              </a:spcBef>
            </a:pPr>
            <a:r>
              <a:rPr lang="en-US" sz="2574">
                <a:solidFill>
                  <a:srgbClr val="3B302D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Organizatorzy:</a:t>
            </a:r>
          </a:p>
          <a:p>
            <a:pPr marL="0" lvl="0" indent="0" algn="ctr">
              <a:lnSpc>
                <a:spcPts val="3347"/>
              </a:lnSpc>
              <a:spcBef>
                <a:spcPct val="0"/>
              </a:spcBef>
            </a:pPr>
            <a:r>
              <a:rPr lang="en-US" sz="2574">
                <a:solidFill>
                  <a:srgbClr val="3B302D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 Daria Górna,</a:t>
            </a:r>
          </a:p>
          <a:p>
            <a:pPr marL="0" lvl="0" indent="0" algn="ctr">
              <a:lnSpc>
                <a:spcPts val="3347"/>
              </a:lnSpc>
              <a:spcBef>
                <a:spcPct val="0"/>
              </a:spcBef>
            </a:pPr>
            <a:r>
              <a:rPr lang="en-US" sz="2574">
                <a:solidFill>
                  <a:srgbClr val="3B302D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 Ewa Głowińska,</a:t>
            </a:r>
          </a:p>
          <a:p>
            <a:pPr marL="0" lvl="0" indent="0" algn="ctr">
              <a:lnSpc>
                <a:spcPts val="3347"/>
              </a:lnSpc>
              <a:spcBef>
                <a:spcPct val="0"/>
              </a:spcBef>
            </a:pPr>
            <a:r>
              <a:rPr lang="en-US" sz="2574">
                <a:solidFill>
                  <a:srgbClr val="3B302D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 Wenesa Sawicka,</a:t>
            </a:r>
          </a:p>
          <a:p>
            <a:pPr marL="0" lvl="0" indent="0" algn="ctr">
              <a:lnSpc>
                <a:spcPts val="3347"/>
              </a:lnSpc>
              <a:spcBef>
                <a:spcPct val="0"/>
              </a:spcBef>
            </a:pPr>
            <a:r>
              <a:rPr lang="en-US" sz="2574">
                <a:solidFill>
                  <a:srgbClr val="3B302D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Anna Jaskólska</a:t>
            </a:r>
          </a:p>
          <a:p>
            <a:pPr marL="0" lvl="0" indent="0" algn="ctr">
              <a:lnSpc>
                <a:spcPts val="3347"/>
              </a:lnSpc>
              <a:spcBef>
                <a:spcPct val="0"/>
              </a:spcBef>
            </a:pPr>
            <a:endParaRPr lang="en-US" sz="2574">
              <a:solidFill>
                <a:srgbClr val="3B302D"/>
              </a:solidFill>
              <a:latin typeface="True Typewriter PolygloTT"/>
              <a:ea typeface="True Typewriter PolygloTT"/>
              <a:cs typeface="True Typewriter PolygloTT"/>
              <a:sym typeface="True Typewriter PolygloT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797060" y="2995948"/>
            <a:ext cx="7310136" cy="1812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Zespół Szkolno-Przedszkolny nr 15</a:t>
            </a:r>
          </a:p>
          <a:p>
            <a:pPr algn="l">
              <a:lnSpc>
                <a:spcPts val="3430"/>
              </a:lnSpc>
            </a:pPr>
            <a:r>
              <a:rPr lang="en-US" sz="3500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 Szkoła Podstawowa nr 25 im. Franciszka Juszczaka</a:t>
            </a:r>
          </a:p>
          <a:p>
            <a:pPr algn="l">
              <a:lnSpc>
                <a:spcPts val="3430"/>
              </a:lnSpc>
            </a:pPr>
            <a:r>
              <a:rPr lang="en-US" sz="3500">
                <a:solidFill>
                  <a:srgbClr val="B44928"/>
                </a:solidFill>
                <a:latin typeface="Farsan"/>
                <a:ea typeface="Farsan"/>
                <a:cs typeface="Farsan"/>
                <a:sym typeface="Farsan"/>
              </a:rPr>
              <a:t> 54-611 Wrocław  ul. Stanisławowska 38-44</a:t>
            </a:r>
          </a:p>
          <a:p>
            <a:pPr algn="l">
              <a:lnSpc>
                <a:spcPts val="3430"/>
              </a:lnSpc>
            </a:pPr>
            <a:endParaRPr lang="en-US" sz="3500">
              <a:solidFill>
                <a:srgbClr val="B44928"/>
              </a:solidFill>
              <a:latin typeface="Farsan"/>
              <a:ea typeface="Farsan"/>
              <a:cs typeface="Farsan"/>
              <a:sym typeface="Fars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287</Words>
  <Application>Microsoft Office PowerPoint</Application>
  <PresentationFormat>Niestandardowy</PresentationFormat>
  <Paragraphs>38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2" baseType="lpstr">
      <vt:lpstr>Calibri</vt:lpstr>
      <vt:lpstr>Farsan</vt:lpstr>
      <vt:lpstr>Arial</vt:lpstr>
      <vt:lpstr>True Typewriter PolygloTT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Fotorelacja z  ogólnopolskiego konkursu plastycznego  „Jubileuszowe pozdrowienia –  dla Ciebie, Szkoło!”</dc:title>
  <dc:creator>Janka</dc:creator>
  <cp:lastModifiedBy>Janka</cp:lastModifiedBy>
  <cp:revision>1</cp:revision>
  <dcterms:created xsi:type="dcterms:W3CDTF">2006-08-16T00:00:00Z</dcterms:created>
  <dcterms:modified xsi:type="dcterms:W3CDTF">2025-10-09T13:01:32Z</dcterms:modified>
  <dc:identifier>DAG1Oe8ZpHM</dc:identifier>
</cp:coreProperties>
</file>